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82EDB8D0-98ED-4B86-9D5F-E61ADC70144D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182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783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2EDB8D0-98ED-4B86-9D5F-E61ADC70144D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08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751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985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978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659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947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866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187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2EDB8D0-98ED-4B86-9D5F-E61ADC70144D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4447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2EDB8D0-98ED-4B86-9D5F-E61ADC70144D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066140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2EDB8D0-98ED-4B86-9D5F-E61ADC70144D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3051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6166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832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4027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2EDB8D0-98ED-4B86-9D5F-E61ADC70144D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768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EDB8D0-98ED-4B86-9D5F-E61ADC70144D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067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26AD2-CBF8-4EC4-BD71-4FCF329005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87410" y="1803405"/>
            <a:ext cx="6132990" cy="1825096"/>
          </a:xfrm>
        </p:spPr>
        <p:txBody>
          <a:bodyPr>
            <a:normAutofit/>
          </a:bodyPr>
          <a:lstStyle/>
          <a:p>
            <a:r>
              <a:rPr lang="en-US" sz="3300"/>
              <a:t>The difference between a comet, meteor, asteroid and a meteorite </a:t>
            </a:r>
            <a:endParaRPr lang="en-GB" sz="33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E552C5-5170-4DD3-9E57-CDEC1EAFD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7410" y="3632201"/>
            <a:ext cx="6132990" cy="685800"/>
          </a:xfrm>
        </p:spPr>
        <p:txBody>
          <a:bodyPr>
            <a:normAutofit/>
          </a:bodyPr>
          <a:lstStyle/>
          <a:p>
            <a:r>
              <a:rPr lang="en-US"/>
              <a:t>By Rachael Petersen</a:t>
            </a:r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AB89C5-C172-4652-87FA-FDC9C4E784D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418" r="-1" b="-1"/>
          <a:stretch/>
        </p:blipFill>
        <p:spPr>
          <a:xfrm>
            <a:off x="912906" y="2153303"/>
            <a:ext cx="3035335" cy="1700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37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C557039C-604C-427D-BF3A-73AF1DB91E3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E7B58A8C-30C4-41EF-ADF1-6B4AE23680E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9F5FC1E-74EA-441A-81A3-003D4876D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" y="836907"/>
            <a:ext cx="5304295" cy="1220493"/>
          </a:xfrm>
        </p:spPr>
        <p:txBody>
          <a:bodyPr>
            <a:normAutofit/>
          </a:bodyPr>
          <a:lstStyle/>
          <a:p>
            <a:pPr algn="l"/>
            <a:r>
              <a:rPr lang="en-US" sz="3200"/>
              <a:t>What's the difference?</a:t>
            </a:r>
            <a:endParaRPr lang="en-GB" sz="3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7C5DB-B0C7-468B-BAFE-70102BF130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5422948" cy="39799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>
                <a:latin typeface="Bodoni MT" panose="02070603080606020203" pitchFamily="18" charset="0"/>
              </a:rPr>
              <a:t>A comet is a body of ice, dust and rocks and orbits the Sun if a comet gets too close to something hot, the icy shell will sublimate. An asteroids are small objects that orbit the Sun. A meteor is a small metallic body in our solar system it is smaller than an asteroid but can be the total size of 1 meter. A meteorite is a solid piece of debris from an object, such as a comet, asteroid, or meteoroid. The difference is that a comet has an icy shell and an asteroid doesn’t, a meteor  doesn’t hit Earth’s land and a meteorite does.</a:t>
            </a:r>
            <a:endParaRPr lang="en-GB" sz="1800">
              <a:latin typeface="Bodoni MT" panose="02070603080606020203" pitchFamily="18" charset="0"/>
            </a:endParaRPr>
          </a:p>
        </p:txBody>
      </p:sp>
      <p:sp>
        <p:nvSpPr>
          <p:cNvPr id="26" name="Rounded Rectangle 27">
            <a:extLst>
              <a:ext uri="{FF2B5EF4-FFF2-40B4-BE49-F238E27FC236}">
                <a16:creationId xmlns:a16="http://schemas.microsoft.com/office/drawing/2014/main" id="{04A62909-9F78-4561-935A-99D8632329C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46354" y="1000126"/>
            <a:ext cx="2371052" cy="2344509"/>
          </a:xfrm>
          <a:prstGeom prst="roundRect">
            <a:avLst>
              <a:gd name="adj" fmla="val 2054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 picture containing sky&#10;&#10;Description automatically generated">
            <a:extLst>
              <a:ext uri="{FF2B5EF4-FFF2-40B4-BE49-F238E27FC236}">
                <a16:creationId xmlns:a16="http://schemas.microsoft.com/office/drawing/2014/main" id="{9594224F-FC01-4CAE-A2BF-A1E2E8D287B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07679" y="1401059"/>
            <a:ext cx="2048401" cy="1536300"/>
          </a:xfrm>
          <a:prstGeom prst="rect">
            <a:avLst/>
          </a:prstGeom>
        </p:spPr>
      </p:pic>
      <p:sp>
        <p:nvSpPr>
          <p:cNvPr id="28" name="Rounded Rectangle 14">
            <a:extLst>
              <a:ext uri="{FF2B5EF4-FFF2-40B4-BE49-F238E27FC236}">
                <a16:creationId xmlns:a16="http://schemas.microsoft.com/office/drawing/2014/main" id="{102FA6EC-2826-46EC-80D1-DC3BE984F0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78731" y="1000126"/>
            <a:ext cx="2371052" cy="2344509"/>
          </a:xfrm>
          <a:prstGeom prst="roundRect">
            <a:avLst>
              <a:gd name="adj" fmla="val 2054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A picture containing water, snow, star, wave&#10;&#10;Description automatically generated">
            <a:extLst>
              <a:ext uri="{FF2B5EF4-FFF2-40B4-BE49-F238E27FC236}">
                <a16:creationId xmlns:a16="http://schemas.microsoft.com/office/drawing/2014/main" id="{FFF49FDE-20E1-44D6-8E74-D083D2F36C2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40056" y="1657109"/>
            <a:ext cx="2048401" cy="1024200"/>
          </a:xfrm>
          <a:prstGeom prst="rect">
            <a:avLst/>
          </a:prstGeom>
        </p:spPr>
      </p:pic>
      <p:sp>
        <p:nvSpPr>
          <p:cNvPr id="30" name="Rounded Rectangle 31">
            <a:extLst>
              <a:ext uri="{FF2B5EF4-FFF2-40B4-BE49-F238E27FC236}">
                <a16:creationId xmlns:a16="http://schemas.microsoft.com/office/drawing/2014/main" id="{4D00349B-BC6D-4EDA-88E0-FAB840E5D8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46354" y="3500921"/>
            <a:ext cx="2371052" cy="2358261"/>
          </a:xfrm>
          <a:prstGeom prst="roundRect">
            <a:avLst>
              <a:gd name="adj" fmla="val 2054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2272DEC-FBD9-47DD-8E0F-CFC08B803A1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98" r="42276"/>
          <a:stretch/>
        </p:blipFill>
        <p:spPr>
          <a:xfrm rot="16200000">
            <a:off x="7006727" y="3655851"/>
            <a:ext cx="1450304" cy="2048401"/>
          </a:xfrm>
          <a:prstGeom prst="rect">
            <a:avLst/>
          </a:prstGeom>
        </p:spPr>
      </p:pic>
      <p:sp>
        <p:nvSpPr>
          <p:cNvPr id="32" name="Rounded Rectangle 16">
            <a:extLst>
              <a:ext uri="{FF2B5EF4-FFF2-40B4-BE49-F238E27FC236}">
                <a16:creationId xmlns:a16="http://schemas.microsoft.com/office/drawing/2014/main" id="{776C2623-1AB1-4D49-B496-A371C0821B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78731" y="3500921"/>
            <a:ext cx="2371052" cy="2358261"/>
          </a:xfrm>
          <a:prstGeom prst="roundRect">
            <a:avLst>
              <a:gd name="adj" fmla="val 2054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A close up of an animal&#10;&#10;Description automatically generated">
            <a:extLst>
              <a:ext uri="{FF2B5EF4-FFF2-40B4-BE49-F238E27FC236}">
                <a16:creationId xmlns:a16="http://schemas.microsoft.com/office/drawing/2014/main" id="{C87C7AE1-497C-4DF9-A464-E9FDDDA90C7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0056" y="3771747"/>
            <a:ext cx="2048401" cy="1816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41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</Words>
  <Application>Microsoft Office PowerPoint</Application>
  <PresentationFormat>Widescreen</PresentationFormat>
  <Paragraphs>4</Paragraphs>
  <Slides>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Bodoni MT</vt:lpstr>
      <vt:lpstr>Century Gothic</vt:lpstr>
      <vt:lpstr>Vapor Trail</vt:lpstr>
      <vt:lpstr>The difference between a comet, meteor, asteroid and a meteorite </vt:lpstr>
      <vt:lpstr>What's the difference?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difference between a comet, meteor, asteroid and a meteorite</dc:title>
  <dc:creator>rachael petersen</dc:creator>
  <cp:lastModifiedBy>EBuckner</cp:lastModifiedBy>
  <cp:revision>2</cp:revision>
  <dcterms:created xsi:type="dcterms:W3CDTF">2020-05-20T08:29:27Z</dcterms:created>
  <dcterms:modified xsi:type="dcterms:W3CDTF">2020-05-20T12:47:57Z</dcterms:modified>
</cp:coreProperties>
</file>