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9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2A57B-FEC3-43CD-92C6-EDFC2074DE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602323-17CE-4CB9-83BB-63B26899C7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C934E4-679C-42E8-9229-3E7F89991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2D927-6BC8-49FA-82CA-E6C82B5D5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7C12E4-27B7-4729-8C5B-822FD6466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061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10FA7-4F84-46D8-BB71-37D1113CF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2D1F6-838F-469A-BD92-F8BD4AEC7B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5505AA-90C0-4C90-88D5-CED1FCF28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7AE70-44C5-43BA-A171-90E40993F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DC1BF-3828-4F79-BD2A-C819DF4FD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69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F9AF1-46D1-4BF0-A273-5EA49CEB3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555A44-A48F-4CB5-B068-E097604B03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A5159-8DBE-455C-9517-69A7C4E3A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5AC497-7A92-4537-8B4B-4949459A3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164F58-D730-46DB-8CF6-0D0626BA2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406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864B6-CF4B-4AF1-BB37-58234BC71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8CD07-5AE0-40F1-B450-B0D6866BD6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ED1561-8614-464E-BB94-9C3EF8A40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2EAE7F-A706-4F09-A476-610FE30AF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1CACD5-A271-4BE8-BBD0-99C67995E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767D8A-7F26-4051-9C96-AE3354844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461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422DE-5FDC-4E89-99BB-7DEB7DA68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DCE509-0B99-4770-9828-47F28899A8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CBB370-A2BC-4D4A-A2E3-358089F75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193B78-FEFA-47E7-BA3A-DD022C263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C827D0-863E-437D-8E51-315B3FBC41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522D80-5612-46F5-A0DC-485A2FE4A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D007D9-7EFA-4264-AFF1-7BC38455B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7B5880-3AC2-4DBB-92BF-E2F25706E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15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6BB3E-A5EE-40FE-9C8E-5828E047C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44F1EF-B4F9-48F2-8DE4-0D988A7E4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7CDD64-1FAF-451C-B328-65C21CD69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BA9E92-A826-4E64-A107-75AE6E769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200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322F00-F5D2-4310-85D9-4F8B63538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5A9293-F1EC-4EA6-9EB3-449CA733D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8C9696-6F79-43C7-8BA0-7B02CA597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021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6FA41-1F57-4C04-B969-0CE1E97EC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09C6C-9A91-465D-8EE3-9FE2B4EEC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603784-E923-4493-AD7E-3E9BDE7AA9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B74281-EBF4-48D3-9D0F-7624E313F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D8F538-B483-47AD-AB38-0ECE9571B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82D92F-30BF-4151-A8DC-6AA90FEDB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397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F78E2-249B-4293-A9FD-1EE39CFBC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58347F-D6A0-4642-A04D-D54B31664E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2C7E0-10C8-4AFD-B92B-849FC57D8C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BD9B13-A036-4110-8C1D-129EC7703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CBE108-6F07-4DDA-9696-1250A0900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4AE0AA-C204-4ACF-8F5F-19FB1B8C1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67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9822B-E61A-4F23-B1C3-7152F5AF6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8C3B13-D24F-4198-894A-3100CECF00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D8B294-106A-4CB1-A1ED-05695F190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4685C3-0107-4C3E-B9D1-A0D4F0092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1540C-B649-42B1-A6C7-B1DAFCB59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168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3B54F5-64AB-4A2F-AAB4-D946EE25B1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B3580B-1F1C-447F-AD84-B89E6719A6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25EC26-609A-4925-9E5D-8FB9699A3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46013E-5604-4834-AB61-43C3C529B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1EBFC-8E02-46B6-A666-D6A738A4A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661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F067DF-4D4C-4C26-A29B-575026F48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C08ACE-86DF-47E6-8955-4681C2083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A3210A-17EB-43CF-9946-7D37A54AE4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7EF3D-51E7-462F-858E-3365917A305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85E04B-047E-4934-860D-84620733A1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AF00C3-9466-4620-8876-4A1F2FE64E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09C07-2E79-4029-9B20-6A3C841BA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10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wmn4tGcMeA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bn4GsIqsM4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_w5StZKqft4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C3FEE5-87D3-4907-B330-5498DD8B8C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5260" b="9189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7D4FA1-2FCD-43DD-A103-C9129545CB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BTEC Performing Arts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00A9BC-77FC-4681-AD71-0A0F355038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Transition from Year 11 to Sixth Form </a:t>
            </a:r>
          </a:p>
        </p:txBody>
      </p:sp>
    </p:spTree>
    <p:extLst>
      <p:ext uri="{BB962C8B-B14F-4D97-AF65-F5344CB8AC3E}">
        <p14:creationId xmlns:p14="http://schemas.microsoft.com/office/powerpoint/2010/main" val="21251687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8D6AF2-500F-468C-9C96-EA0EB886A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</a:rPr>
              <a:t>Triple Threat: Skills Analysis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Drama">
            <a:extLst>
              <a:ext uri="{FF2B5EF4-FFF2-40B4-BE49-F238E27FC236}">
                <a16:creationId xmlns:a16="http://schemas.microsoft.com/office/drawing/2014/main" id="{9E00F732-A467-41B8-B5E5-9A7C865BEB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254" y="1629089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F2796-390C-479B-A8D9-D6E9957331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GB" sz="1700">
                <a:solidFill>
                  <a:srgbClr val="000000"/>
                </a:solidFill>
              </a:rPr>
              <a:t>Performing Arts involves: movement, acting and singing</a:t>
            </a:r>
          </a:p>
          <a:p>
            <a:r>
              <a:rPr lang="en-GB" sz="1700">
                <a:solidFill>
                  <a:srgbClr val="000000"/>
                </a:solidFill>
              </a:rPr>
              <a:t>Coming into the course with only one skill is absolutely fine</a:t>
            </a:r>
          </a:p>
          <a:p>
            <a:r>
              <a:rPr lang="en-GB" sz="1700">
                <a:solidFill>
                  <a:srgbClr val="000000"/>
                </a:solidFill>
              </a:rPr>
              <a:t>We will work to help develop the other areas with you in a non-judgemental and supportive environment</a:t>
            </a:r>
          </a:p>
          <a:p>
            <a:endParaRPr lang="en-GB" sz="1700">
              <a:solidFill>
                <a:srgbClr val="000000"/>
              </a:solidFill>
            </a:endParaRPr>
          </a:p>
          <a:p>
            <a:r>
              <a:rPr lang="en-GB" sz="1700">
                <a:solidFill>
                  <a:srgbClr val="000000"/>
                </a:solidFill>
              </a:rPr>
              <a:t>Task 1: write a short paragraph explaining your interest in performing (including any experience at school) and a brief description of the skills you are already developing</a:t>
            </a:r>
          </a:p>
        </p:txBody>
      </p:sp>
    </p:spTree>
    <p:extLst>
      <p:ext uri="{BB962C8B-B14F-4D97-AF65-F5344CB8AC3E}">
        <p14:creationId xmlns:p14="http://schemas.microsoft.com/office/powerpoint/2010/main" val="1445219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91F1DC-AE22-4361-9A2D-104C84D97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Professional Performance: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7A03C-8C69-49A7-B7CA-263DEBD6B6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Please view the following professional performance</a:t>
            </a:r>
          </a:p>
          <a:p>
            <a:r>
              <a:rPr lang="en-GB" sz="2400">
                <a:solidFill>
                  <a:srgbClr val="000000"/>
                </a:solidFill>
                <a:hlinkClick r:id="rId3"/>
              </a:rPr>
              <a:t>Ballet Revolucion, Royal Variety Performance</a:t>
            </a:r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Task 2: Answer the questions below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>
                <a:solidFill>
                  <a:srgbClr val="000000"/>
                </a:solidFill>
              </a:rPr>
              <a:t>How do the performer(s) convey emotion without speaking?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>
                <a:solidFill>
                  <a:srgbClr val="000000"/>
                </a:solidFill>
              </a:rPr>
              <a:t>How do the staging, lighting, and costume design contribute to the emotion of the piece?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>
                <a:solidFill>
                  <a:srgbClr val="000000"/>
                </a:solidFill>
              </a:rPr>
              <a:t>What skills do you think the performer(s) need to develop to be able to perform this piece effectively?</a:t>
            </a:r>
          </a:p>
        </p:txBody>
      </p:sp>
    </p:spTree>
    <p:extLst>
      <p:ext uri="{BB962C8B-B14F-4D97-AF65-F5344CB8AC3E}">
        <p14:creationId xmlns:p14="http://schemas.microsoft.com/office/powerpoint/2010/main" val="1862473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73982F5-A215-4086-8CB5-9849F2F76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Professional Performance: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A6DF5-5FBE-4E24-8FE1-E537D04097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Please view the following professional performance</a:t>
            </a:r>
          </a:p>
          <a:p>
            <a:r>
              <a:rPr lang="en-GB" sz="2400">
                <a:solidFill>
                  <a:srgbClr val="000000"/>
                </a:solidFill>
                <a:hlinkClick r:id="rId3"/>
              </a:rPr>
              <a:t>One Man, Two Guvnors- James Corden</a:t>
            </a:r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Task 3: Answer the questions below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>
                <a:solidFill>
                  <a:srgbClr val="000000"/>
                </a:solidFill>
              </a:rPr>
              <a:t>How do the performer(s) convey emotion in their voices?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>
                <a:solidFill>
                  <a:srgbClr val="000000"/>
                </a:solidFill>
              </a:rPr>
              <a:t>How do the staging, lighting, and costume design contribute to the emotion of the piece, if at all?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>
                <a:solidFill>
                  <a:srgbClr val="000000"/>
                </a:solidFill>
              </a:rPr>
              <a:t>What skills do you think the performer(s) need to develop to be able to perform this piece effectively?</a:t>
            </a:r>
          </a:p>
          <a:p>
            <a:endParaRPr lang="en-GB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40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0DE75C5-8D75-40B1-9DD9-8297AA47D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Professional Performance: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F7B08-84B2-4C7E-8362-566667A571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Please view the following professional performance</a:t>
            </a:r>
          </a:p>
          <a:p>
            <a:r>
              <a:rPr lang="en-GB" sz="2400">
                <a:solidFill>
                  <a:srgbClr val="000000"/>
                </a:solidFill>
                <a:hlinkClick r:id="rId3"/>
              </a:rPr>
              <a:t>I Know I Have a Heart- Cinderella</a:t>
            </a:r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Task 4: Answer the questions below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>
                <a:solidFill>
                  <a:srgbClr val="000000"/>
                </a:solidFill>
              </a:rPr>
              <a:t>How do the performer(s) use their skills to convey emotion in this performance?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>
                <a:solidFill>
                  <a:srgbClr val="000000"/>
                </a:solidFill>
              </a:rPr>
              <a:t>How do the staging, lighting, and costume design contribute to the emotion of the piece?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>
                <a:solidFill>
                  <a:srgbClr val="000000"/>
                </a:solidFill>
              </a:rPr>
              <a:t>What skills do you think the performer(s) need to develop to be able to perform this piece effectively?</a:t>
            </a:r>
          </a:p>
          <a:p>
            <a:endParaRPr lang="en-GB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155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351DFE5-F63D-4BE0-BDA9-E3EB88F01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A16612-ACD2-4A16-8F2B-4514FD6BF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8A53DD5-8BAE-4B70-8F3E-12536E8F6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826680"/>
            <a:ext cx="9833548" cy="1325563"/>
          </a:xfrm>
        </p:spPr>
        <p:txBody>
          <a:bodyPr>
            <a:normAutofit/>
          </a:bodyPr>
          <a:lstStyle/>
          <a:p>
            <a:pPr algn="ctr"/>
            <a:r>
              <a:rPr lang="en-GB" sz="4000">
                <a:solidFill>
                  <a:srgbClr val="FFFFFF"/>
                </a:solidFill>
              </a:rPr>
              <a:t>Performing Arts Students: Goal Setting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1B405C-EC3C-4B9A-B830-3C6C547896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3092970"/>
            <a:ext cx="9833548" cy="2693976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rgbClr val="000000"/>
                </a:solidFill>
              </a:rPr>
              <a:t>Task 5: identify the following skills you would like to develop over your two-year course, and describe how you can work independently to improve these skills. </a:t>
            </a:r>
          </a:p>
          <a:p>
            <a:r>
              <a:rPr lang="en-GB" sz="2000">
                <a:solidFill>
                  <a:srgbClr val="000000"/>
                </a:solidFill>
              </a:rPr>
              <a:t>Some suggestions are: </a:t>
            </a:r>
          </a:p>
          <a:p>
            <a:pPr lvl="1"/>
            <a:r>
              <a:rPr lang="en-GB" sz="2000">
                <a:solidFill>
                  <a:srgbClr val="000000"/>
                </a:solidFill>
              </a:rPr>
              <a:t>Watching professional performers demonstrating the skills</a:t>
            </a:r>
          </a:p>
          <a:p>
            <a:pPr lvl="1"/>
            <a:r>
              <a:rPr lang="en-GB" sz="2000">
                <a:solidFill>
                  <a:srgbClr val="000000"/>
                </a:solidFill>
              </a:rPr>
              <a:t>Viewing interviews or masterclasses with professional performers</a:t>
            </a:r>
          </a:p>
          <a:p>
            <a:pPr lvl="1"/>
            <a:r>
              <a:rPr lang="en-GB" sz="2000">
                <a:solidFill>
                  <a:srgbClr val="000000"/>
                </a:solidFill>
              </a:rPr>
              <a:t>Discussing with other students how they have developed these skills</a:t>
            </a:r>
          </a:p>
          <a:p>
            <a:pPr lvl="1"/>
            <a:r>
              <a:rPr lang="en-GB" sz="2000">
                <a:solidFill>
                  <a:srgbClr val="000000"/>
                </a:solidFill>
              </a:rPr>
              <a:t>If you are a member of any extracurricular clubs such as dance or drama groups, asking mentors or teachers for advice.  </a:t>
            </a:r>
          </a:p>
        </p:txBody>
      </p:sp>
    </p:spTree>
    <p:extLst>
      <p:ext uri="{BB962C8B-B14F-4D97-AF65-F5344CB8AC3E}">
        <p14:creationId xmlns:p14="http://schemas.microsoft.com/office/powerpoint/2010/main" val="1799581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404</Words>
  <Application>Microsoft Office PowerPoint</Application>
  <PresentationFormat>Widescreen</PresentationFormat>
  <Paragraphs>36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BTEC Performing Arts</vt:lpstr>
      <vt:lpstr>Triple Threat: Skills Analysis</vt:lpstr>
      <vt:lpstr>Professional Performance: Analysis</vt:lpstr>
      <vt:lpstr>Professional Performance: Analysis</vt:lpstr>
      <vt:lpstr>Professional Performance: Analysis</vt:lpstr>
      <vt:lpstr>Performing Arts Students: Goal Setting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BTEC Performing Arts</dc:title>
  <dc:creator>ZHadok-Quadrio</dc:creator>
  <cp:lastModifiedBy>Z Hadok-Quadrio</cp:lastModifiedBy>
  <cp:revision>6</cp:revision>
  <dcterms:created xsi:type="dcterms:W3CDTF">2021-06-17T07:28:51Z</dcterms:created>
  <dcterms:modified xsi:type="dcterms:W3CDTF">2021-06-21T05:37:03Z</dcterms:modified>
</cp:coreProperties>
</file>