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3.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theme/theme4.xml" ContentType="application/vnd.openxmlformats-officedocument.theme+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theme/theme5.xml" ContentType="application/vnd.openxmlformats-officedocument.theme+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 id="2147483691" r:id="rId6"/>
    <p:sldMasterId id="2147483704" r:id="rId7"/>
    <p:sldMasterId id="2147483722" r:id="rId8"/>
    <p:sldMasterId id="2147483735" r:id="rId9"/>
  </p:sldMasterIdLst>
  <p:notesMasterIdLst>
    <p:notesMasterId r:id="rId25"/>
  </p:notesMasterIdLst>
  <p:sldIdLst>
    <p:sldId id="256" r:id="rId10"/>
    <p:sldId id="257" r:id="rId11"/>
    <p:sldId id="267" r:id="rId12"/>
    <p:sldId id="268" r:id="rId13"/>
    <p:sldId id="271" r:id="rId14"/>
    <p:sldId id="259" r:id="rId15"/>
    <p:sldId id="263" r:id="rId16"/>
    <p:sldId id="264" r:id="rId17"/>
    <p:sldId id="260" r:id="rId18"/>
    <p:sldId id="265" r:id="rId19"/>
    <p:sldId id="266" r:id="rId20"/>
    <p:sldId id="261" r:id="rId21"/>
    <p:sldId id="262" r:id="rId22"/>
    <p:sldId id="272" r:id="rId23"/>
    <p:sldId id="273"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632" autoAdjust="0"/>
    <p:restoredTop sz="94660"/>
  </p:normalViewPr>
  <p:slideViewPr>
    <p:cSldViewPr snapToGrid="0">
      <p:cViewPr varScale="1">
        <p:scale>
          <a:sx n="72" d="100"/>
          <a:sy n="72" d="100"/>
        </p:scale>
        <p:origin x="46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2.xml"/><Relationship Id="rId7" Type="http://schemas.openxmlformats.org/officeDocument/2006/relationships/slideMaster" Target="slideMasters/slideMaster4.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2.xml"/><Relationship Id="rId24" Type="http://schemas.openxmlformats.org/officeDocument/2006/relationships/slide" Target="slides/slide15.xml"/><Relationship Id="rId5" Type="http://schemas.openxmlformats.org/officeDocument/2006/relationships/slideMaster" Target="slideMasters/slideMaster2.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theme" Target="theme/theme1.xml"/><Relationship Id="rId10" Type="http://schemas.openxmlformats.org/officeDocument/2006/relationships/slide" Target="slides/slide1.xml"/><Relationship Id="rId19" Type="http://schemas.openxmlformats.org/officeDocument/2006/relationships/slide" Target="slides/slide10.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93F5E1-4116-43F0-B3D2-216E6273D008}" type="datetimeFigureOut">
              <a:rPr lang="en-GB" smtClean="0"/>
              <a:t>26/05/2021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027C400-C708-40AE-8B60-84A8088FCED1}" type="slidenum">
              <a:rPr lang="en-GB" smtClean="0"/>
              <a:t>‹#›</a:t>
            </a:fld>
            <a:endParaRPr lang="en-GB"/>
          </a:p>
        </p:txBody>
      </p:sp>
    </p:spTree>
    <p:extLst>
      <p:ext uri="{BB962C8B-B14F-4D97-AF65-F5344CB8AC3E}">
        <p14:creationId xmlns:p14="http://schemas.microsoft.com/office/powerpoint/2010/main" val="854524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Master" Target="../slideMasters/slideMaster6.xml"/></Relationships>
</file>

<file path=ppt/slideLayouts/_rels/slideLayout8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7" name="Rectangle 6"/>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pic>
        <p:nvPicPr>
          <p:cNvPr id="10" name="Picture 9"/>
          <p:cNvPicPr>
            <a:picLocks noChangeAspect="1"/>
          </p:cNvPicPr>
          <p:nvPr/>
        </p:nvPicPr>
        <p:blipFill>
          <a:blip r:embed="rId2"/>
          <a:stretch>
            <a:fillRect/>
          </a:stretch>
        </p:blipFill>
        <p:spPr>
          <a:xfrm>
            <a:off x="-3970" y="0"/>
            <a:ext cx="5475111" cy="3079750"/>
          </a:xfrm>
          <a:prstGeom prst="rect">
            <a:avLst/>
          </a:prstGeom>
        </p:spPr>
      </p:pic>
      <p:pic>
        <p:nvPicPr>
          <p:cNvPr id="11" name="Picture 10"/>
          <p:cNvPicPr>
            <a:picLocks noChangeAspect="1"/>
          </p:cNvPicPr>
          <p:nvPr/>
        </p:nvPicPr>
        <p:blipFill>
          <a:blip r:embed="rId2"/>
          <a:stretch>
            <a:fillRect/>
          </a:stretch>
        </p:blipFill>
        <p:spPr>
          <a:xfrm>
            <a:off x="5449974" y="0"/>
            <a:ext cx="5475111" cy="3079750"/>
          </a:xfrm>
          <a:prstGeom prst="rect">
            <a:avLst/>
          </a:prstGeom>
        </p:spPr>
      </p:pic>
      <p:pic>
        <p:nvPicPr>
          <p:cNvPr id="12" name="Picture 11"/>
          <p:cNvPicPr>
            <a:picLocks noChangeAspect="1"/>
          </p:cNvPicPr>
          <p:nvPr/>
        </p:nvPicPr>
        <p:blipFill rotWithShape="1">
          <a:blip r:embed="rId2"/>
          <a:srcRect r="76546"/>
          <a:stretch/>
        </p:blipFill>
        <p:spPr>
          <a:xfrm>
            <a:off x="10903919" y="0"/>
            <a:ext cx="1284112" cy="3079750"/>
          </a:xfrm>
          <a:prstGeom prst="rect">
            <a:avLst/>
          </a:prstGeom>
        </p:spPr>
      </p:pic>
      <p:sp>
        <p:nvSpPr>
          <p:cNvPr id="16" name="Title 1"/>
          <p:cNvSpPr>
            <a:spLocks noGrp="1"/>
          </p:cNvSpPr>
          <p:nvPr>
            <p:ph type="ctrTitle"/>
          </p:nvPr>
        </p:nvSpPr>
        <p:spPr>
          <a:xfrm>
            <a:off x="461656" y="3471144"/>
            <a:ext cx="11300741" cy="1470025"/>
          </a:xfrm>
        </p:spPr>
        <p:txBody>
          <a:bodyPr>
            <a:noAutofit/>
          </a:bodyPr>
          <a:lstStyle>
            <a:lvl1pPr>
              <a:defRPr sz="5400"/>
            </a:lvl1pPr>
          </a:lstStyle>
          <a:p>
            <a:r>
              <a:rPr lang="en-US"/>
              <a:t>Click to edit Master title style</a:t>
            </a:r>
            <a:endParaRPr lang="en-GB"/>
          </a:p>
        </p:txBody>
      </p:sp>
      <p:cxnSp>
        <p:nvCxnSpPr>
          <p:cNvPr id="17" name="Straight Connector 16"/>
          <p:cNvCxnSpPr/>
          <p:nvPr/>
        </p:nvCxnSpPr>
        <p:spPr>
          <a:xfrm>
            <a:off x="-3970" y="3079750"/>
            <a:ext cx="12192001" cy="0"/>
          </a:xfrm>
          <a:prstGeom prst="line">
            <a:avLst/>
          </a:prstGeom>
          <a:ln w="6350" cmpd="sng">
            <a:solidFill>
              <a:srgbClr val="F0595E"/>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1785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165576" y="1268760"/>
            <a:ext cx="11911096" cy="4896544"/>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a:xfrm>
            <a:off x="130005" y="6401871"/>
            <a:ext cx="1190569" cy="365125"/>
          </a:xfrm>
          <a:prstGeom prst="rect">
            <a:avLst/>
          </a:prstGeom>
        </p:spPr>
        <p:txBody>
          <a:bodyPr/>
          <a:lstStyle>
            <a:lvl1pPr>
              <a:defRPr sz="1200"/>
            </a:lvl1pPr>
          </a:lstStyle>
          <a:p>
            <a:fld id="{F5D6B2BE-AC5E-41F4-805F-9BFF8D35FF32}" type="datetimeFigureOut">
              <a:rPr lang="en-GB" smtClean="0"/>
              <a:t>26/05/2021</a:t>
            </a:fld>
            <a:endParaRPr lang="en-GB"/>
          </a:p>
        </p:txBody>
      </p:sp>
      <p:sp>
        <p:nvSpPr>
          <p:cNvPr id="5" name="Footer Placeholder 4"/>
          <p:cNvSpPr>
            <a:spLocks noGrp="1"/>
          </p:cNvSpPr>
          <p:nvPr>
            <p:ph type="ftr" sz="quarter" idx="11"/>
          </p:nvPr>
        </p:nvSpPr>
        <p:spPr>
          <a:xfrm>
            <a:off x="1320574" y="6401871"/>
            <a:ext cx="9896533" cy="365125"/>
          </a:xfrm>
          <a:prstGeom prst="rect">
            <a:avLst/>
          </a:prstGeom>
        </p:spPr>
        <p:txBody>
          <a:bodyPr/>
          <a:lstStyle>
            <a:lvl1pPr>
              <a:defRPr sz="1200"/>
            </a:lvl1pPr>
          </a:lstStyle>
          <a:p>
            <a:endParaRPr lang="en-GB"/>
          </a:p>
        </p:txBody>
      </p:sp>
      <p:sp>
        <p:nvSpPr>
          <p:cNvPr id="6" name="Slide Number Placeholder 5"/>
          <p:cNvSpPr>
            <a:spLocks noGrp="1"/>
          </p:cNvSpPr>
          <p:nvPr>
            <p:ph type="sldNum" sz="quarter" idx="12"/>
          </p:nvPr>
        </p:nvSpPr>
        <p:spPr>
          <a:xfrm>
            <a:off x="11217107" y="6401871"/>
            <a:ext cx="859565" cy="365125"/>
          </a:xfrm>
          <a:prstGeom prst="rect">
            <a:avLst/>
          </a:prstGeom>
        </p:spPr>
        <p:txBody>
          <a:bodyPr/>
          <a:lstStyle>
            <a:lvl1pPr>
              <a:defRPr sz="1200"/>
            </a:lvl1pPr>
          </a:lstStyle>
          <a:p>
            <a:fld id="{D74D17AE-087C-4AA3-BB60-EA4908C05AA3}" type="slidenum">
              <a:rPr lang="en-GB" smtClean="0"/>
              <a:t>‹#›</a:t>
            </a:fld>
            <a:endParaRPr lang="en-GB"/>
          </a:p>
        </p:txBody>
      </p:sp>
    </p:spTree>
    <p:extLst>
      <p:ext uri="{BB962C8B-B14F-4D97-AF65-F5344CB8AC3E}">
        <p14:creationId xmlns:p14="http://schemas.microsoft.com/office/powerpoint/2010/main" val="20712122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7" name="Rectangle 6"/>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pic>
        <p:nvPicPr>
          <p:cNvPr id="9" name="Picture 8"/>
          <p:cNvPicPr>
            <a:picLocks noChangeAspect="1"/>
          </p:cNvPicPr>
          <p:nvPr/>
        </p:nvPicPr>
        <p:blipFill>
          <a:blip r:embed="rId2"/>
          <a:stretch>
            <a:fillRect/>
          </a:stretch>
        </p:blipFill>
        <p:spPr>
          <a:xfrm>
            <a:off x="-3970" y="0"/>
            <a:ext cx="5475111" cy="3079750"/>
          </a:xfrm>
          <a:prstGeom prst="rect">
            <a:avLst/>
          </a:prstGeom>
        </p:spPr>
      </p:pic>
      <p:pic>
        <p:nvPicPr>
          <p:cNvPr id="10" name="Picture 9"/>
          <p:cNvPicPr>
            <a:picLocks noChangeAspect="1"/>
          </p:cNvPicPr>
          <p:nvPr/>
        </p:nvPicPr>
        <p:blipFill>
          <a:blip r:embed="rId2"/>
          <a:stretch>
            <a:fillRect/>
          </a:stretch>
        </p:blipFill>
        <p:spPr>
          <a:xfrm>
            <a:off x="5449974" y="0"/>
            <a:ext cx="5475111" cy="3079750"/>
          </a:xfrm>
          <a:prstGeom prst="rect">
            <a:avLst/>
          </a:prstGeom>
        </p:spPr>
      </p:pic>
      <p:pic>
        <p:nvPicPr>
          <p:cNvPr id="11" name="Picture 10"/>
          <p:cNvPicPr>
            <a:picLocks noChangeAspect="1"/>
          </p:cNvPicPr>
          <p:nvPr/>
        </p:nvPicPr>
        <p:blipFill rotWithShape="1">
          <a:blip r:embed="rId2"/>
          <a:srcRect r="76546"/>
          <a:stretch/>
        </p:blipFill>
        <p:spPr>
          <a:xfrm>
            <a:off x="10903919" y="0"/>
            <a:ext cx="1284112" cy="3079750"/>
          </a:xfrm>
          <a:prstGeom prst="rect">
            <a:avLst/>
          </a:prstGeom>
        </p:spPr>
      </p:pic>
      <p:sp>
        <p:nvSpPr>
          <p:cNvPr id="14" name="Title 1"/>
          <p:cNvSpPr>
            <a:spLocks noGrp="1"/>
          </p:cNvSpPr>
          <p:nvPr>
            <p:ph type="ctrTitle"/>
          </p:nvPr>
        </p:nvSpPr>
        <p:spPr>
          <a:xfrm>
            <a:off x="461656" y="3471144"/>
            <a:ext cx="11300741" cy="1470025"/>
          </a:xfrm>
        </p:spPr>
        <p:txBody>
          <a:bodyPr>
            <a:noAutofit/>
          </a:bodyPr>
          <a:lstStyle>
            <a:lvl1pPr>
              <a:defRPr sz="5400"/>
            </a:lvl1pPr>
          </a:lstStyle>
          <a:p>
            <a:r>
              <a:rPr lang="en-US"/>
              <a:t>Click to edit Master title style</a:t>
            </a:r>
            <a:endParaRPr lang="en-GB"/>
          </a:p>
        </p:txBody>
      </p:sp>
      <p:cxnSp>
        <p:nvCxnSpPr>
          <p:cNvPr id="15" name="Straight Connector 14"/>
          <p:cNvCxnSpPr/>
          <p:nvPr/>
        </p:nvCxnSpPr>
        <p:spPr>
          <a:xfrm>
            <a:off x="-3970" y="3079750"/>
            <a:ext cx="12192001" cy="0"/>
          </a:xfrm>
          <a:prstGeom prst="line">
            <a:avLst/>
          </a:prstGeom>
          <a:ln w="6350" cmpd="sng">
            <a:solidFill>
              <a:srgbClr val="F0595E"/>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33937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8" name="Footer Placeholder 4"/>
          <p:cNvSpPr>
            <a:spLocks noGrp="1"/>
          </p:cNvSpPr>
          <p:nvPr>
            <p:ph type="ftr" sz="quarter" idx="3"/>
          </p:nvPr>
        </p:nvSpPr>
        <p:spPr>
          <a:xfrm>
            <a:off x="1320574" y="6401871"/>
            <a:ext cx="9896533" cy="365125"/>
          </a:xfrm>
          <a:prstGeom prst="rect">
            <a:avLst/>
          </a:prstGeom>
        </p:spPr>
        <p:txBody>
          <a:bodyPr/>
          <a:lstStyle>
            <a:lvl1pPr>
              <a:defRPr sz="1200"/>
            </a:lvl1pPr>
          </a:lstStyle>
          <a:p>
            <a:endParaRPr lang="en-GB"/>
          </a:p>
        </p:txBody>
      </p:sp>
      <p:sp>
        <p:nvSpPr>
          <p:cNvPr id="9" name="Date Placeholder 3"/>
          <p:cNvSpPr>
            <a:spLocks noGrp="1"/>
          </p:cNvSpPr>
          <p:nvPr>
            <p:ph type="dt" sz="half" idx="10"/>
          </p:nvPr>
        </p:nvSpPr>
        <p:spPr>
          <a:xfrm>
            <a:off x="130005" y="6401871"/>
            <a:ext cx="1190569" cy="365125"/>
          </a:xfrm>
          <a:prstGeom prst="rect">
            <a:avLst/>
          </a:prstGeom>
        </p:spPr>
        <p:txBody>
          <a:bodyPr/>
          <a:lstStyle>
            <a:lvl1pPr>
              <a:defRPr sz="1200"/>
            </a:lvl1pPr>
          </a:lstStyle>
          <a:p>
            <a:fld id="{F5D6B2BE-AC5E-41F4-805F-9BFF8D35FF32}" type="datetimeFigureOut">
              <a:rPr lang="en-GB" smtClean="0"/>
              <a:t>26/05/2021</a:t>
            </a:fld>
            <a:endParaRPr lang="en-GB"/>
          </a:p>
        </p:txBody>
      </p:sp>
      <p:sp>
        <p:nvSpPr>
          <p:cNvPr id="10" name="Slide Number Placeholder 5"/>
          <p:cNvSpPr>
            <a:spLocks noGrp="1"/>
          </p:cNvSpPr>
          <p:nvPr>
            <p:ph type="sldNum" sz="quarter" idx="4"/>
          </p:nvPr>
        </p:nvSpPr>
        <p:spPr>
          <a:xfrm>
            <a:off x="11217107" y="6401871"/>
            <a:ext cx="859565" cy="365125"/>
          </a:xfrm>
          <a:prstGeom prst="rect">
            <a:avLst/>
          </a:prstGeom>
        </p:spPr>
        <p:txBody>
          <a:bodyPr/>
          <a:lstStyle>
            <a:lvl1pPr>
              <a:defRPr sz="1200"/>
            </a:lvl1pPr>
          </a:lstStyle>
          <a:p>
            <a:fld id="{D74D17AE-087C-4AA3-BB60-EA4908C05AA3}" type="slidenum">
              <a:rPr lang="en-GB" smtClean="0"/>
              <a:t>‹#›</a:t>
            </a:fld>
            <a:endParaRPr lang="en-GB"/>
          </a:p>
        </p:txBody>
      </p:sp>
    </p:spTree>
    <p:extLst>
      <p:ext uri="{BB962C8B-B14F-4D97-AF65-F5344CB8AC3E}">
        <p14:creationId xmlns:p14="http://schemas.microsoft.com/office/powerpoint/2010/main" val="21345777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5"/>
            <a:ext cx="5386917"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5"/>
            <a:ext cx="5389033"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 name="Date Placeholder 3"/>
          <p:cNvSpPr>
            <a:spLocks noGrp="1"/>
          </p:cNvSpPr>
          <p:nvPr>
            <p:ph type="dt" sz="half" idx="10"/>
          </p:nvPr>
        </p:nvSpPr>
        <p:spPr>
          <a:xfrm>
            <a:off x="130005" y="6401871"/>
            <a:ext cx="1190569" cy="365125"/>
          </a:xfrm>
          <a:prstGeom prst="rect">
            <a:avLst/>
          </a:prstGeom>
        </p:spPr>
        <p:txBody>
          <a:bodyPr/>
          <a:lstStyle>
            <a:lvl1pPr>
              <a:defRPr sz="1200"/>
            </a:lvl1pPr>
          </a:lstStyle>
          <a:p>
            <a:fld id="{F5D6B2BE-AC5E-41F4-805F-9BFF8D35FF32}" type="datetimeFigureOut">
              <a:rPr lang="en-GB" smtClean="0"/>
              <a:t>26/05/2021</a:t>
            </a:fld>
            <a:endParaRPr lang="en-GB"/>
          </a:p>
        </p:txBody>
      </p:sp>
      <p:sp>
        <p:nvSpPr>
          <p:cNvPr id="11" name="Footer Placeholder 4"/>
          <p:cNvSpPr>
            <a:spLocks noGrp="1"/>
          </p:cNvSpPr>
          <p:nvPr>
            <p:ph type="ftr" sz="quarter" idx="11"/>
          </p:nvPr>
        </p:nvSpPr>
        <p:spPr>
          <a:xfrm>
            <a:off x="1320574" y="6401871"/>
            <a:ext cx="9896533" cy="365125"/>
          </a:xfrm>
          <a:prstGeom prst="rect">
            <a:avLst/>
          </a:prstGeom>
        </p:spPr>
        <p:txBody>
          <a:bodyPr/>
          <a:lstStyle>
            <a:lvl1pPr>
              <a:defRPr sz="1200"/>
            </a:lvl1pPr>
          </a:lstStyle>
          <a:p>
            <a:endParaRPr lang="en-GB"/>
          </a:p>
        </p:txBody>
      </p:sp>
      <p:sp>
        <p:nvSpPr>
          <p:cNvPr id="12" name="Slide Number Placeholder 5"/>
          <p:cNvSpPr>
            <a:spLocks noGrp="1"/>
          </p:cNvSpPr>
          <p:nvPr>
            <p:ph type="sldNum" sz="quarter" idx="12"/>
          </p:nvPr>
        </p:nvSpPr>
        <p:spPr>
          <a:xfrm>
            <a:off x="11217107" y="6401871"/>
            <a:ext cx="859565" cy="365125"/>
          </a:xfrm>
          <a:prstGeom prst="rect">
            <a:avLst/>
          </a:prstGeom>
        </p:spPr>
        <p:txBody>
          <a:bodyPr/>
          <a:lstStyle>
            <a:lvl1pPr>
              <a:defRPr sz="1200"/>
            </a:lvl1pPr>
          </a:lstStyle>
          <a:p>
            <a:fld id="{D74D17AE-087C-4AA3-BB60-EA4908C05AA3}" type="slidenum">
              <a:rPr lang="en-GB" smtClean="0"/>
              <a:t>‹#›</a:t>
            </a:fld>
            <a:endParaRPr lang="en-GB"/>
          </a:p>
        </p:txBody>
      </p:sp>
    </p:spTree>
    <p:extLst>
      <p:ext uri="{BB962C8B-B14F-4D97-AF65-F5344CB8AC3E}">
        <p14:creationId xmlns:p14="http://schemas.microsoft.com/office/powerpoint/2010/main" val="24178531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6" name="Date Placeholder 3"/>
          <p:cNvSpPr>
            <a:spLocks noGrp="1"/>
          </p:cNvSpPr>
          <p:nvPr>
            <p:ph type="dt" sz="half" idx="2"/>
          </p:nvPr>
        </p:nvSpPr>
        <p:spPr>
          <a:xfrm>
            <a:off x="130005" y="6401871"/>
            <a:ext cx="1190569" cy="365125"/>
          </a:xfrm>
          <a:prstGeom prst="rect">
            <a:avLst/>
          </a:prstGeom>
        </p:spPr>
        <p:txBody>
          <a:bodyPr/>
          <a:lstStyle>
            <a:lvl1pPr>
              <a:defRPr sz="1200"/>
            </a:lvl1pPr>
          </a:lstStyle>
          <a:p>
            <a:fld id="{F5D6B2BE-AC5E-41F4-805F-9BFF8D35FF32}" type="datetimeFigureOut">
              <a:rPr lang="en-GB" smtClean="0"/>
              <a:t>26/05/2021</a:t>
            </a:fld>
            <a:endParaRPr lang="en-GB"/>
          </a:p>
        </p:txBody>
      </p:sp>
      <p:sp>
        <p:nvSpPr>
          <p:cNvPr id="7" name="Footer Placeholder 4"/>
          <p:cNvSpPr>
            <a:spLocks noGrp="1"/>
          </p:cNvSpPr>
          <p:nvPr>
            <p:ph type="ftr" sz="quarter" idx="3"/>
          </p:nvPr>
        </p:nvSpPr>
        <p:spPr>
          <a:xfrm>
            <a:off x="1320574" y="6401871"/>
            <a:ext cx="9896533" cy="365125"/>
          </a:xfrm>
          <a:prstGeom prst="rect">
            <a:avLst/>
          </a:prstGeom>
        </p:spPr>
        <p:txBody>
          <a:bodyPr/>
          <a:lstStyle>
            <a:lvl1pPr>
              <a:defRPr sz="1200"/>
            </a:lvl1pPr>
          </a:lstStyle>
          <a:p>
            <a:endParaRPr lang="en-GB"/>
          </a:p>
        </p:txBody>
      </p:sp>
      <p:sp>
        <p:nvSpPr>
          <p:cNvPr id="8" name="Slide Number Placeholder 5"/>
          <p:cNvSpPr>
            <a:spLocks noGrp="1"/>
          </p:cNvSpPr>
          <p:nvPr>
            <p:ph type="sldNum" sz="quarter" idx="4"/>
          </p:nvPr>
        </p:nvSpPr>
        <p:spPr>
          <a:xfrm>
            <a:off x="11217107" y="6401871"/>
            <a:ext cx="859565" cy="365125"/>
          </a:xfrm>
          <a:prstGeom prst="rect">
            <a:avLst/>
          </a:prstGeom>
        </p:spPr>
        <p:txBody>
          <a:bodyPr/>
          <a:lstStyle>
            <a:lvl1pPr>
              <a:defRPr sz="1200"/>
            </a:lvl1pPr>
          </a:lstStyle>
          <a:p>
            <a:fld id="{D74D17AE-087C-4AA3-BB60-EA4908C05AA3}" type="slidenum">
              <a:rPr lang="en-GB" smtClean="0"/>
              <a:t>‹#›</a:t>
            </a:fld>
            <a:endParaRPr lang="en-GB"/>
          </a:p>
        </p:txBody>
      </p:sp>
    </p:spTree>
    <p:extLst>
      <p:ext uri="{BB962C8B-B14F-4D97-AF65-F5344CB8AC3E}">
        <p14:creationId xmlns:p14="http://schemas.microsoft.com/office/powerpoint/2010/main" val="21681807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3"/>
          <p:cNvSpPr>
            <a:spLocks noGrp="1"/>
          </p:cNvSpPr>
          <p:nvPr>
            <p:ph type="dt" sz="half" idx="2"/>
          </p:nvPr>
        </p:nvSpPr>
        <p:spPr>
          <a:xfrm>
            <a:off x="130005" y="6401871"/>
            <a:ext cx="1190569" cy="365125"/>
          </a:xfrm>
          <a:prstGeom prst="rect">
            <a:avLst/>
          </a:prstGeom>
        </p:spPr>
        <p:txBody>
          <a:bodyPr/>
          <a:lstStyle>
            <a:lvl1pPr>
              <a:defRPr sz="1200"/>
            </a:lvl1pPr>
          </a:lstStyle>
          <a:p>
            <a:fld id="{F5D6B2BE-AC5E-41F4-805F-9BFF8D35FF32}" type="datetimeFigureOut">
              <a:rPr lang="en-GB" smtClean="0"/>
              <a:t>26/05/2021</a:t>
            </a:fld>
            <a:endParaRPr lang="en-GB"/>
          </a:p>
        </p:txBody>
      </p:sp>
      <p:sp>
        <p:nvSpPr>
          <p:cNvPr id="6" name="Footer Placeholder 4"/>
          <p:cNvSpPr>
            <a:spLocks noGrp="1"/>
          </p:cNvSpPr>
          <p:nvPr>
            <p:ph type="ftr" sz="quarter" idx="3"/>
          </p:nvPr>
        </p:nvSpPr>
        <p:spPr>
          <a:xfrm>
            <a:off x="1320574" y="6401871"/>
            <a:ext cx="9896533" cy="365125"/>
          </a:xfrm>
          <a:prstGeom prst="rect">
            <a:avLst/>
          </a:prstGeom>
        </p:spPr>
        <p:txBody>
          <a:bodyPr/>
          <a:lstStyle>
            <a:lvl1pPr>
              <a:defRPr sz="1200"/>
            </a:lvl1pPr>
          </a:lstStyle>
          <a:p>
            <a:endParaRPr lang="en-GB"/>
          </a:p>
        </p:txBody>
      </p:sp>
      <p:sp>
        <p:nvSpPr>
          <p:cNvPr id="7" name="Slide Number Placeholder 5"/>
          <p:cNvSpPr>
            <a:spLocks noGrp="1"/>
          </p:cNvSpPr>
          <p:nvPr>
            <p:ph type="sldNum" sz="quarter" idx="4"/>
          </p:nvPr>
        </p:nvSpPr>
        <p:spPr>
          <a:xfrm>
            <a:off x="11217107" y="6401871"/>
            <a:ext cx="859565" cy="365125"/>
          </a:xfrm>
          <a:prstGeom prst="rect">
            <a:avLst/>
          </a:prstGeom>
        </p:spPr>
        <p:txBody>
          <a:bodyPr/>
          <a:lstStyle>
            <a:lvl1pPr>
              <a:defRPr sz="1200"/>
            </a:lvl1pPr>
          </a:lstStyle>
          <a:p>
            <a:fld id="{D74D17AE-087C-4AA3-BB60-EA4908C05AA3}" type="slidenum">
              <a:rPr lang="en-GB" smtClean="0"/>
              <a:t>‹#›</a:t>
            </a:fld>
            <a:endParaRPr lang="en-GB"/>
          </a:p>
        </p:txBody>
      </p:sp>
    </p:spTree>
    <p:extLst>
      <p:ext uri="{BB962C8B-B14F-4D97-AF65-F5344CB8AC3E}">
        <p14:creationId xmlns:p14="http://schemas.microsoft.com/office/powerpoint/2010/main" val="42760963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F5D6B2BE-AC5E-41F4-805F-9BFF8D35FF32}" type="datetimeFigureOut">
              <a:rPr lang="en-GB" smtClean="0"/>
              <a:t>26/05/2021</a:t>
            </a:fld>
            <a:endParaRPr lang="en-GB"/>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D74D17AE-087C-4AA3-BB60-EA4908C05AA3}" type="slidenum">
              <a:rPr lang="en-GB" smtClean="0"/>
              <a:t>‹#›</a:t>
            </a:fld>
            <a:endParaRPr lang="en-GB"/>
          </a:p>
        </p:txBody>
      </p:sp>
    </p:spTree>
    <p:extLst>
      <p:ext uri="{BB962C8B-B14F-4D97-AF65-F5344CB8AC3E}">
        <p14:creationId xmlns:p14="http://schemas.microsoft.com/office/powerpoint/2010/main" val="40058961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F5D6B2BE-AC5E-41F4-805F-9BFF8D35FF32}" type="datetimeFigureOut">
              <a:rPr lang="en-GB" smtClean="0"/>
              <a:t>26/05/2021</a:t>
            </a:fld>
            <a:endParaRPr lang="en-GB"/>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D74D17AE-087C-4AA3-BB60-EA4908C05AA3}" type="slidenum">
              <a:rPr lang="en-GB" smtClean="0"/>
              <a:t>‹#›</a:t>
            </a:fld>
            <a:endParaRPr lang="en-GB"/>
          </a:p>
        </p:txBody>
      </p:sp>
    </p:spTree>
    <p:extLst>
      <p:ext uri="{BB962C8B-B14F-4D97-AF65-F5344CB8AC3E}">
        <p14:creationId xmlns:p14="http://schemas.microsoft.com/office/powerpoint/2010/main" val="31307371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2020589" y="3717033"/>
            <a:ext cx="12026425" cy="4525963"/>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F5D6B2BE-AC5E-41F4-805F-9BFF8D35FF32}" type="datetimeFigureOut">
              <a:rPr lang="en-GB" smtClean="0"/>
              <a:t>26/05/2021</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D74D17AE-087C-4AA3-BB60-EA4908C05AA3}" type="slidenum">
              <a:rPr lang="en-GB" smtClean="0"/>
              <a:t>‹#›</a:t>
            </a:fld>
            <a:endParaRPr lang="en-GB"/>
          </a:p>
        </p:txBody>
      </p:sp>
    </p:spTree>
    <p:extLst>
      <p:ext uri="{BB962C8B-B14F-4D97-AF65-F5344CB8AC3E}">
        <p14:creationId xmlns:p14="http://schemas.microsoft.com/office/powerpoint/2010/main" val="31371962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F5D6B2BE-AC5E-41F4-805F-9BFF8D35FF32}" type="datetimeFigureOut">
              <a:rPr lang="en-GB" smtClean="0"/>
              <a:t>26/05/2021</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D74D17AE-087C-4AA3-BB60-EA4908C05AA3}" type="slidenum">
              <a:rPr lang="en-GB" smtClean="0"/>
              <a:t>‹#›</a:t>
            </a:fld>
            <a:endParaRPr lang="en-GB"/>
          </a:p>
        </p:txBody>
      </p:sp>
    </p:spTree>
    <p:extLst>
      <p:ext uri="{BB962C8B-B14F-4D97-AF65-F5344CB8AC3E}">
        <p14:creationId xmlns:p14="http://schemas.microsoft.com/office/powerpoint/2010/main" val="31098066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F5D6B2BE-AC5E-41F4-805F-9BFF8D35FF32}" type="datetimeFigureOut">
              <a:rPr lang="en-GB" smtClean="0"/>
              <a:t>26/05/2021</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D74D17AE-087C-4AA3-BB60-EA4908C05AA3}" type="slidenum">
              <a:rPr lang="en-GB" smtClean="0"/>
              <a:t>‹#›</a:t>
            </a:fld>
            <a:endParaRPr lang="en-GB"/>
          </a:p>
        </p:txBody>
      </p:sp>
    </p:spTree>
    <p:extLst>
      <p:ext uri="{BB962C8B-B14F-4D97-AF65-F5344CB8AC3E}">
        <p14:creationId xmlns:p14="http://schemas.microsoft.com/office/powerpoint/2010/main" val="35347130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D8313A8-675D-4CDC-BD40-0824D5EDF38F}" type="datetimeFigureOut">
              <a:rPr lang="en-GB" smtClean="0">
                <a:solidFill>
                  <a:prstClr val="black">
                    <a:tint val="75000"/>
                  </a:prstClr>
                </a:solidFill>
              </a:rPr>
              <a:pPr/>
              <a:t>26/05/2021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BB8949DF-4165-43EE-8E93-3A9A65AE0B6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9262538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D8313A8-675D-4CDC-BD40-0824D5EDF38F}" type="datetimeFigureOut">
              <a:rPr lang="en-GB" smtClean="0">
                <a:solidFill>
                  <a:prstClr val="black">
                    <a:tint val="75000"/>
                  </a:prstClr>
                </a:solidFill>
              </a:rPr>
              <a:pPr/>
              <a:t>26/05/2021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BB8949DF-4165-43EE-8E93-3A9A65AE0B6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2610934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D8313A8-675D-4CDC-BD40-0824D5EDF38F}" type="datetimeFigureOut">
              <a:rPr lang="en-GB" smtClean="0">
                <a:solidFill>
                  <a:prstClr val="black">
                    <a:tint val="75000"/>
                  </a:prstClr>
                </a:solidFill>
              </a:rPr>
              <a:pPr/>
              <a:t>26/05/2021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BB8949DF-4165-43EE-8E93-3A9A65AE0B6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497889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D8313A8-675D-4CDC-BD40-0824D5EDF38F}" type="datetimeFigureOut">
              <a:rPr lang="en-GB" smtClean="0">
                <a:solidFill>
                  <a:prstClr val="black">
                    <a:tint val="75000"/>
                  </a:prstClr>
                </a:solidFill>
              </a:rPr>
              <a:pPr/>
              <a:t>26/05/2021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BB8949DF-4165-43EE-8E93-3A9A65AE0B6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723021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D8313A8-675D-4CDC-BD40-0824D5EDF38F}" type="datetimeFigureOut">
              <a:rPr lang="en-GB" smtClean="0">
                <a:solidFill>
                  <a:prstClr val="black">
                    <a:tint val="75000"/>
                  </a:prstClr>
                </a:solidFill>
              </a:rPr>
              <a:pPr/>
              <a:t>26/05/2021</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BB8949DF-4165-43EE-8E93-3A9A65AE0B6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211992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D8313A8-675D-4CDC-BD40-0824D5EDF38F}" type="datetimeFigureOut">
              <a:rPr lang="en-GB" smtClean="0">
                <a:solidFill>
                  <a:prstClr val="black">
                    <a:tint val="75000"/>
                  </a:prstClr>
                </a:solidFill>
              </a:rPr>
              <a:pPr/>
              <a:t>26/05/2021</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BB8949DF-4165-43EE-8E93-3A9A65AE0B6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8552482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8313A8-675D-4CDC-BD40-0824D5EDF38F}" type="datetimeFigureOut">
              <a:rPr lang="en-GB" smtClean="0">
                <a:solidFill>
                  <a:prstClr val="black">
                    <a:tint val="75000"/>
                  </a:prstClr>
                </a:solidFill>
              </a:rPr>
              <a:pPr/>
              <a:t>26/05/2021</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BB8949DF-4165-43EE-8E93-3A9A65AE0B60}" type="slidenum">
              <a:rPr lang="en-GB" smtClean="0">
                <a:solidFill>
                  <a:prstClr val="black">
                    <a:tint val="75000"/>
                  </a:prstClr>
                </a:solidFill>
              </a:rPr>
              <a:pPr/>
              <a:t>‹#›</a:t>
            </a:fld>
            <a:endParaRPr lang="en-GB">
              <a:solidFill>
                <a:prstClr val="black">
                  <a:tint val="75000"/>
                </a:prstClr>
              </a:solidFill>
            </a:endParaRPr>
          </a:p>
        </p:txBody>
      </p:sp>
      <p:pic>
        <p:nvPicPr>
          <p:cNvPr id="5" name="Picture 4" descr="grain1.jpg"/>
          <p:cNvPicPr>
            <a:picLocks noChangeAspect="1"/>
          </p:cNvPicPr>
          <p:nvPr/>
        </p:nvPicPr>
        <p:blipFill rotWithShape="1">
          <a:blip r:embed="rId2">
            <a:alphaModFix amt="11000"/>
            <a:extLst>
              <a:ext uri="{28A0092B-C50C-407E-A947-70E740481C1C}">
                <a14:useLocalDpi xmlns:a14="http://schemas.microsoft.com/office/drawing/2010/main" val="0"/>
              </a:ext>
            </a:extLst>
          </a:blip>
          <a:srcRect r="2929"/>
          <a:stretch/>
        </p:blipFill>
        <p:spPr>
          <a:xfrm>
            <a:off x="0" y="0"/>
            <a:ext cx="12192000" cy="6885852"/>
          </a:xfrm>
          <a:prstGeom prst="rect">
            <a:avLst/>
          </a:prstGeom>
        </p:spPr>
      </p:pic>
      <p:sp>
        <p:nvSpPr>
          <p:cNvPr id="6" name="Rectangle 5"/>
          <p:cNvSpPr/>
          <p:nvPr/>
        </p:nvSpPr>
        <p:spPr>
          <a:xfrm>
            <a:off x="0" y="308524"/>
            <a:ext cx="12192000" cy="895648"/>
          </a:xfrm>
          <a:prstGeom prst="rect">
            <a:avLst/>
          </a:prstGeom>
          <a:solidFill>
            <a:schemeClr val="bg1">
              <a:lumMod val="65000"/>
              <a:alpha val="12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914400"/>
            <a:endParaRPr lang="en-GB" sz="1800">
              <a:solidFill>
                <a:prstClr val="white"/>
              </a:solidFill>
            </a:endParaRPr>
          </a:p>
        </p:txBody>
      </p:sp>
      <p:pic>
        <p:nvPicPr>
          <p:cNvPr id="8" name="Picture 7"/>
          <p:cNvPicPr>
            <a:picLocks noChangeAspect="1"/>
          </p:cNvPicPr>
          <p:nvPr/>
        </p:nvPicPr>
        <p:blipFill rotWithShape="1">
          <a:blip r:embed="rId3"/>
          <a:srcRect t="89982"/>
          <a:stretch/>
        </p:blipFill>
        <p:spPr>
          <a:xfrm>
            <a:off x="-3970" y="-1"/>
            <a:ext cx="5475111" cy="308523"/>
          </a:xfrm>
          <a:prstGeom prst="rect">
            <a:avLst/>
          </a:prstGeom>
        </p:spPr>
      </p:pic>
      <p:pic>
        <p:nvPicPr>
          <p:cNvPr id="9" name="Picture 8"/>
          <p:cNvPicPr>
            <a:picLocks noChangeAspect="1"/>
          </p:cNvPicPr>
          <p:nvPr/>
        </p:nvPicPr>
        <p:blipFill rotWithShape="1">
          <a:blip r:embed="rId3"/>
          <a:srcRect t="89982"/>
          <a:stretch/>
        </p:blipFill>
        <p:spPr>
          <a:xfrm>
            <a:off x="5449974" y="-1"/>
            <a:ext cx="5475111" cy="308524"/>
          </a:xfrm>
          <a:prstGeom prst="rect">
            <a:avLst/>
          </a:prstGeom>
        </p:spPr>
      </p:pic>
      <p:pic>
        <p:nvPicPr>
          <p:cNvPr id="10" name="Picture 9"/>
          <p:cNvPicPr>
            <a:picLocks noChangeAspect="1"/>
          </p:cNvPicPr>
          <p:nvPr/>
        </p:nvPicPr>
        <p:blipFill rotWithShape="1">
          <a:blip r:embed="rId3"/>
          <a:srcRect t="89982" r="76546"/>
          <a:stretch/>
        </p:blipFill>
        <p:spPr>
          <a:xfrm>
            <a:off x="10903919" y="-1"/>
            <a:ext cx="1284112" cy="308523"/>
          </a:xfrm>
          <a:prstGeom prst="rect">
            <a:avLst/>
          </a:prstGeom>
        </p:spPr>
      </p:pic>
      <p:cxnSp>
        <p:nvCxnSpPr>
          <p:cNvPr id="12" name="Straight Connector 11"/>
          <p:cNvCxnSpPr/>
          <p:nvPr/>
        </p:nvCxnSpPr>
        <p:spPr>
          <a:xfrm>
            <a:off x="-3970" y="308523"/>
            <a:ext cx="12192001" cy="0"/>
          </a:xfrm>
          <a:prstGeom prst="line">
            <a:avLst/>
          </a:prstGeom>
          <a:ln w="6350" cmpd="sng">
            <a:solidFill>
              <a:srgbClr val="F0595E"/>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497292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D8313A8-675D-4CDC-BD40-0824D5EDF38F}" type="datetimeFigureOut">
              <a:rPr lang="en-GB" smtClean="0">
                <a:solidFill>
                  <a:prstClr val="black">
                    <a:tint val="75000"/>
                  </a:prstClr>
                </a:solidFill>
              </a:rPr>
              <a:pPr/>
              <a:t>26/05/2021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BB8949DF-4165-43EE-8E93-3A9A65AE0B6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2577389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D8313A8-675D-4CDC-BD40-0824D5EDF38F}" type="datetimeFigureOut">
              <a:rPr lang="en-GB" smtClean="0">
                <a:solidFill>
                  <a:prstClr val="black">
                    <a:tint val="75000"/>
                  </a:prstClr>
                </a:solidFill>
              </a:rPr>
              <a:pPr/>
              <a:t>26/05/2021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BB8949DF-4165-43EE-8E93-3A9A65AE0B6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519692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D8313A8-675D-4CDC-BD40-0824D5EDF38F}" type="datetimeFigureOut">
              <a:rPr lang="en-GB" smtClean="0">
                <a:solidFill>
                  <a:prstClr val="black">
                    <a:tint val="75000"/>
                  </a:prstClr>
                </a:solidFill>
              </a:rPr>
              <a:pPr/>
              <a:t>26/05/2021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BB8949DF-4165-43EE-8E93-3A9A65AE0B6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8586605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D8313A8-675D-4CDC-BD40-0824D5EDF38F}" type="datetimeFigureOut">
              <a:rPr lang="en-GB" smtClean="0">
                <a:solidFill>
                  <a:prstClr val="black">
                    <a:tint val="75000"/>
                  </a:prstClr>
                </a:solidFill>
              </a:rPr>
              <a:pPr/>
              <a:t>26/05/2021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BB8949DF-4165-43EE-8E93-3A9A65AE0B6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9030889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3970" y="0"/>
            <a:ext cx="5475111" cy="3079750"/>
          </a:xfrm>
          <a:prstGeom prst="rect">
            <a:avLst/>
          </a:prstGeom>
        </p:spPr>
      </p:pic>
      <p:pic>
        <p:nvPicPr>
          <p:cNvPr id="10" name="Picture 9"/>
          <p:cNvPicPr>
            <a:picLocks noChangeAspect="1"/>
          </p:cNvPicPr>
          <p:nvPr/>
        </p:nvPicPr>
        <p:blipFill>
          <a:blip r:embed="rId2"/>
          <a:stretch>
            <a:fillRect/>
          </a:stretch>
        </p:blipFill>
        <p:spPr>
          <a:xfrm>
            <a:off x="5449974" y="0"/>
            <a:ext cx="5475111" cy="3079750"/>
          </a:xfrm>
          <a:prstGeom prst="rect">
            <a:avLst/>
          </a:prstGeom>
        </p:spPr>
      </p:pic>
      <p:pic>
        <p:nvPicPr>
          <p:cNvPr id="11" name="Picture 10"/>
          <p:cNvPicPr>
            <a:picLocks noChangeAspect="1"/>
          </p:cNvPicPr>
          <p:nvPr/>
        </p:nvPicPr>
        <p:blipFill rotWithShape="1">
          <a:blip r:embed="rId2"/>
          <a:srcRect r="76546"/>
          <a:stretch/>
        </p:blipFill>
        <p:spPr>
          <a:xfrm>
            <a:off x="10903919" y="0"/>
            <a:ext cx="1284112" cy="3079750"/>
          </a:xfrm>
          <a:prstGeom prst="rect">
            <a:avLst/>
          </a:prstGeom>
        </p:spPr>
      </p:pic>
      <p:cxnSp>
        <p:nvCxnSpPr>
          <p:cNvPr id="14" name="Straight Connector 13"/>
          <p:cNvCxnSpPr/>
          <p:nvPr/>
        </p:nvCxnSpPr>
        <p:spPr>
          <a:xfrm>
            <a:off x="-3970" y="3079750"/>
            <a:ext cx="12192001" cy="0"/>
          </a:xfrm>
          <a:prstGeom prst="line">
            <a:avLst/>
          </a:prstGeom>
          <a:ln w="6350" cmpd="sng">
            <a:solidFill>
              <a:srgbClr val="F0595E"/>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845930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2"/>
          <a:srcRect t="89982"/>
          <a:stretch/>
        </p:blipFill>
        <p:spPr>
          <a:xfrm>
            <a:off x="-3970" y="-1"/>
            <a:ext cx="5475111" cy="308523"/>
          </a:xfrm>
          <a:prstGeom prst="rect">
            <a:avLst/>
          </a:prstGeom>
        </p:spPr>
      </p:pic>
      <p:pic>
        <p:nvPicPr>
          <p:cNvPr id="11" name="Picture 10"/>
          <p:cNvPicPr>
            <a:picLocks noChangeAspect="1"/>
          </p:cNvPicPr>
          <p:nvPr/>
        </p:nvPicPr>
        <p:blipFill rotWithShape="1">
          <a:blip r:embed="rId2"/>
          <a:srcRect t="89982"/>
          <a:stretch/>
        </p:blipFill>
        <p:spPr>
          <a:xfrm>
            <a:off x="5449974" y="-1"/>
            <a:ext cx="5475111" cy="308524"/>
          </a:xfrm>
          <a:prstGeom prst="rect">
            <a:avLst/>
          </a:prstGeom>
        </p:spPr>
      </p:pic>
      <p:pic>
        <p:nvPicPr>
          <p:cNvPr id="12" name="Picture 11"/>
          <p:cNvPicPr>
            <a:picLocks noChangeAspect="1"/>
          </p:cNvPicPr>
          <p:nvPr/>
        </p:nvPicPr>
        <p:blipFill rotWithShape="1">
          <a:blip r:embed="rId2"/>
          <a:srcRect t="89982" r="76546"/>
          <a:stretch/>
        </p:blipFill>
        <p:spPr>
          <a:xfrm>
            <a:off x="10903919" y="-1"/>
            <a:ext cx="1284112" cy="308523"/>
          </a:xfrm>
          <a:prstGeom prst="rect">
            <a:avLst/>
          </a:prstGeom>
        </p:spPr>
      </p:pic>
      <p:cxnSp>
        <p:nvCxnSpPr>
          <p:cNvPr id="14" name="Straight Connector 13"/>
          <p:cNvCxnSpPr/>
          <p:nvPr/>
        </p:nvCxnSpPr>
        <p:spPr>
          <a:xfrm>
            <a:off x="-3970" y="308523"/>
            <a:ext cx="12192001" cy="0"/>
          </a:xfrm>
          <a:prstGeom prst="line">
            <a:avLst/>
          </a:prstGeom>
          <a:ln w="6350" cmpd="sng">
            <a:solidFill>
              <a:srgbClr val="F0595E"/>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3814750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1_Section Header">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3970" y="0"/>
            <a:ext cx="5475111" cy="3079750"/>
          </a:xfrm>
          <a:prstGeom prst="rect">
            <a:avLst/>
          </a:prstGeom>
        </p:spPr>
      </p:pic>
      <p:pic>
        <p:nvPicPr>
          <p:cNvPr id="10" name="Picture 9"/>
          <p:cNvPicPr>
            <a:picLocks noChangeAspect="1"/>
          </p:cNvPicPr>
          <p:nvPr/>
        </p:nvPicPr>
        <p:blipFill>
          <a:blip r:embed="rId2"/>
          <a:stretch>
            <a:fillRect/>
          </a:stretch>
        </p:blipFill>
        <p:spPr>
          <a:xfrm>
            <a:off x="5449974" y="0"/>
            <a:ext cx="5475111" cy="3079750"/>
          </a:xfrm>
          <a:prstGeom prst="rect">
            <a:avLst/>
          </a:prstGeom>
        </p:spPr>
      </p:pic>
      <p:pic>
        <p:nvPicPr>
          <p:cNvPr id="11" name="Picture 10"/>
          <p:cNvPicPr>
            <a:picLocks noChangeAspect="1"/>
          </p:cNvPicPr>
          <p:nvPr/>
        </p:nvPicPr>
        <p:blipFill rotWithShape="1">
          <a:blip r:embed="rId2"/>
          <a:srcRect r="76546"/>
          <a:stretch/>
        </p:blipFill>
        <p:spPr>
          <a:xfrm>
            <a:off x="10903919" y="0"/>
            <a:ext cx="1284112" cy="3079750"/>
          </a:xfrm>
          <a:prstGeom prst="rect">
            <a:avLst/>
          </a:prstGeom>
        </p:spPr>
      </p:pic>
      <p:cxnSp>
        <p:nvCxnSpPr>
          <p:cNvPr id="14" name="Straight Connector 13"/>
          <p:cNvCxnSpPr/>
          <p:nvPr/>
        </p:nvCxnSpPr>
        <p:spPr>
          <a:xfrm>
            <a:off x="-3970" y="3079750"/>
            <a:ext cx="12192001" cy="0"/>
          </a:xfrm>
          <a:prstGeom prst="line">
            <a:avLst/>
          </a:prstGeom>
          <a:ln w="6350" cmpd="sng">
            <a:solidFill>
              <a:srgbClr val="F0595E"/>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7830040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1_Two Content">
    <p:spTree>
      <p:nvGrpSpPr>
        <p:cNvPr id="1" name=""/>
        <p:cNvGrpSpPr/>
        <p:nvPr/>
      </p:nvGrpSpPr>
      <p:grpSpPr>
        <a:xfrm>
          <a:off x="0" y="0"/>
          <a:ext cx="0" cy="0"/>
          <a:chOff x="0" y="0"/>
          <a:chExt cx="0" cy="0"/>
        </a:xfrm>
      </p:grpSpPr>
      <p:pic>
        <p:nvPicPr>
          <p:cNvPr id="11" name="Picture 10"/>
          <p:cNvPicPr>
            <a:picLocks noChangeAspect="1"/>
          </p:cNvPicPr>
          <p:nvPr/>
        </p:nvPicPr>
        <p:blipFill rotWithShape="1">
          <a:blip r:embed="rId2"/>
          <a:srcRect t="89982"/>
          <a:stretch/>
        </p:blipFill>
        <p:spPr>
          <a:xfrm>
            <a:off x="-3970" y="-1"/>
            <a:ext cx="5475111" cy="308523"/>
          </a:xfrm>
          <a:prstGeom prst="rect">
            <a:avLst/>
          </a:prstGeom>
        </p:spPr>
      </p:pic>
      <p:pic>
        <p:nvPicPr>
          <p:cNvPr id="12" name="Picture 11"/>
          <p:cNvPicPr>
            <a:picLocks noChangeAspect="1"/>
          </p:cNvPicPr>
          <p:nvPr/>
        </p:nvPicPr>
        <p:blipFill rotWithShape="1">
          <a:blip r:embed="rId2"/>
          <a:srcRect t="89982"/>
          <a:stretch/>
        </p:blipFill>
        <p:spPr>
          <a:xfrm>
            <a:off x="5449974" y="-1"/>
            <a:ext cx="5475111" cy="308524"/>
          </a:xfrm>
          <a:prstGeom prst="rect">
            <a:avLst/>
          </a:prstGeom>
        </p:spPr>
      </p:pic>
      <p:pic>
        <p:nvPicPr>
          <p:cNvPr id="13" name="Picture 12"/>
          <p:cNvPicPr>
            <a:picLocks noChangeAspect="1"/>
          </p:cNvPicPr>
          <p:nvPr/>
        </p:nvPicPr>
        <p:blipFill rotWithShape="1">
          <a:blip r:embed="rId2"/>
          <a:srcRect t="89982" r="76546"/>
          <a:stretch/>
        </p:blipFill>
        <p:spPr>
          <a:xfrm>
            <a:off x="10903919" y="-1"/>
            <a:ext cx="1284112" cy="308523"/>
          </a:xfrm>
          <a:prstGeom prst="rect">
            <a:avLst/>
          </a:prstGeom>
        </p:spPr>
      </p:pic>
      <p:cxnSp>
        <p:nvCxnSpPr>
          <p:cNvPr id="15" name="Straight Connector 14"/>
          <p:cNvCxnSpPr/>
          <p:nvPr/>
        </p:nvCxnSpPr>
        <p:spPr>
          <a:xfrm>
            <a:off x="-3970" y="308523"/>
            <a:ext cx="12192001" cy="0"/>
          </a:xfrm>
          <a:prstGeom prst="line">
            <a:avLst/>
          </a:prstGeom>
          <a:ln w="6350" cmpd="sng">
            <a:solidFill>
              <a:srgbClr val="F0595E"/>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0633761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1_Comparison">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2"/>
          <a:srcRect t="89982"/>
          <a:stretch/>
        </p:blipFill>
        <p:spPr>
          <a:xfrm>
            <a:off x="-3970" y="-1"/>
            <a:ext cx="5475111" cy="308523"/>
          </a:xfrm>
          <a:prstGeom prst="rect">
            <a:avLst/>
          </a:prstGeom>
        </p:spPr>
      </p:pic>
      <p:pic>
        <p:nvPicPr>
          <p:cNvPr id="14" name="Picture 13"/>
          <p:cNvPicPr>
            <a:picLocks noChangeAspect="1"/>
          </p:cNvPicPr>
          <p:nvPr/>
        </p:nvPicPr>
        <p:blipFill rotWithShape="1">
          <a:blip r:embed="rId2"/>
          <a:srcRect t="89982"/>
          <a:stretch/>
        </p:blipFill>
        <p:spPr>
          <a:xfrm>
            <a:off x="5449974" y="-1"/>
            <a:ext cx="5475111" cy="308524"/>
          </a:xfrm>
          <a:prstGeom prst="rect">
            <a:avLst/>
          </a:prstGeom>
        </p:spPr>
      </p:pic>
      <p:pic>
        <p:nvPicPr>
          <p:cNvPr id="15" name="Picture 14"/>
          <p:cNvPicPr>
            <a:picLocks noChangeAspect="1"/>
          </p:cNvPicPr>
          <p:nvPr/>
        </p:nvPicPr>
        <p:blipFill rotWithShape="1">
          <a:blip r:embed="rId2"/>
          <a:srcRect t="89982" r="76546"/>
          <a:stretch/>
        </p:blipFill>
        <p:spPr>
          <a:xfrm>
            <a:off x="10903919" y="-1"/>
            <a:ext cx="1284112" cy="308523"/>
          </a:xfrm>
          <a:prstGeom prst="rect">
            <a:avLst/>
          </a:prstGeom>
        </p:spPr>
      </p:pic>
      <p:cxnSp>
        <p:nvCxnSpPr>
          <p:cNvPr id="17" name="Straight Connector 16"/>
          <p:cNvCxnSpPr/>
          <p:nvPr/>
        </p:nvCxnSpPr>
        <p:spPr>
          <a:xfrm>
            <a:off x="-3970" y="308523"/>
            <a:ext cx="12192001" cy="0"/>
          </a:xfrm>
          <a:prstGeom prst="line">
            <a:avLst/>
          </a:prstGeom>
          <a:ln w="6350" cmpd="sng">
            <a:solidFill>
              <a:srgbClr val="F0595E"/>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4011828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1_Title Only">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2"/>
          <a:srcRect t="89982"/>
          <a:stretch/>
        </p:blipFill>
        <p:spPr>
          <a:xfrm>
            <a:off x="-3970" y="-1"/>
            <a:ext cx="5475111" cy="308523"/>
          </a:xfrm>
          <a:prstGeom prst="rect">
            <a:avLst/>
          </a:prstGeom>
        </p:spPr>
      </p:pic>
      <p:pic>
        <p:nvPicPr>
          <p:cNvPr id="10" name="Picture 9"/>
          <p:cNvPicPr>
            <a:picLocks noChangeAspect="1"/>
          </p:cNvPicPr>
          <p:nvPr/>
        </p:nvPicPr>
        <p:blipFill rotWithShape="1">
          <a:blip r:embed="rId2"/>
          <a:srcRect t="89982"/>
          <a:stretch/>
        </p:blipFill>
        <p:spPr>
          <a:xfrm>
            <a:off x="5449974" y="-1"/>
            <a:ext cx="5475111" cy="308524"/>
          </a:xfrm>
          <a:prstGeom prst="rect">
            <a:avLst/>
          </a:prstGeom>
        </p:spPr>
      </p:pic>
      <p:pic>
        <p:nvPicPr>
          <p:cNvPr id="11" name="Picture 10"/>
          <p:cNvPicPr>
            <a:picLocks noChangeAspect="1"/>
          </p:cNvPicPr>
          <p:nvPr/>
        </p:nvPicPr>
        <p:blipFill rotWithShape="1">
          <a:blip r:embed="rId2"/>
          <a:srcRect t="89982" r="76546"/>
          <a:stretch/>
        </p:blipFill>
        <p:spPr>
          <a:xfrm>
            <a:off x="10903919" y="-1"/>
            <a:ext cx="1284112" cy="308523"/>
          </a:xfrm>
          <a:prstGeom prst="rect">
            <a:avLst/>
          </a:prstGeom>
        </p:spPr>
      </p:pic>
      <p:cxnSp>
        <p:nvCxnSpPr>
          <p:cNvPr id="13" name="Straight Connector 12"/>
          <p:cNvCxnSpPr/>
          <p:nvPr/>
        </p:nvCxnSpPr>
        <p:spPr>
          <a:xfrm>
            <a:off x="-3970" y="308523"/>
            <a:ext cx="12192001" cy="0"/>
          </a:xfrm>
          <a:prstGeom prst="line">
            <a:avLst/>
          </a:prstGeom>
          <a:ln w="6350" cmpd="sng">
            <a:solidFill>
              <a:srgbClr val="F0595E"/>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5892986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7" name="Rectangle 6"/>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pic>
        <p:nvPicPr>
          <p:cNvPr id="10" name="Picture 9"/>
          <p:cNvPicPr>
            <a:picLocks noChangeAspect="1"/>
          </p:cNvPicPr>
          <p:nvPr/>
        </p:nvPicPr>
        <p:blipFill>
          <a:blip r:embed="rId2"/>
          <a:stretch>
            <a:fillRect/>
          </a:stretch>
        </p:blipFill>
        <p:spPr>
          <a:xfrm>
            <a:off x="-3970" y="0"/>
            <a:ext cx="5475111" cy="3079750"/>
          </a:xfrm>
          <a:prstGeom prst="rect">
            <a:avLst/>
          </a:prstGeom>
        </p:spPr>
      </p:pic>
      <p:pic>
        <p:nvPicPr>
          <p:cNvPr id="11" name="Picture 10"/>
          <p:cNvPicPr>
            <a:picLocks noChangeAspect="1"/>
          </p:cNvPicPr>
          <p:nvPr/>
        </p:nvPicPr>
        <p:blipFill>
          <a:blip r:embed="rId2"/>
          <a:stretch>
            <a:fillRect/>
          </a:stretch>
        </p:blipFill>
        <p:spPr>
          <a:xfrm>
            <a:off x="5449974" y="0"/>
            <a:ext cx="5475111" cy="3079750"/>
          </a:xfrm>
          <a:prstGeom prst="rect">
            <a:avLst/>
          </a:prstGeom>
        </p:spPr>
      </p:pic>
      <p:pic>
        <p:nvPicPr>
          <p:cNvPr id="12" name="Picture 11"/>
          <p:cNvPicPr>
            <a:picLocks noChangeAspect="1"/>
          </p:cNvPicPr>
          <p:nvPr/>
        </p:nvPicPr>
        <p:blipFill rotWithShape="1">
          <a:blip r:embed="rId2"/>
          <a:srcRect r="76546"/>
          <a:stretch/>
        </p:blipFill>
        <p:spPr>
          <a:xfrm>
            <a:off x="10903919" y="0"/>
            <a:ext cx="1284112" cy="3079750"/>
          </a:xfrm>
          <a:prstGeom prst="rect">
            <a:avLst/>
          </a:prstGeom>
        </p:spPr>
      </p:pic>
      <p:sp>
        <p:nvSpPr>
          <p:cNvPr id="16" name="Title 1"/>
          <p:cNvSpPr>
            <a:spLocks noGrp="1"/>
          </p:cNvSpPr>
          <p:nvPr>
            <p:ph type="ctrTitle"/>
          </p:nvPr>
        </p:nvSpPr>
        <p:spPr>
          <a:xfrm>
            <a:off x="461656" y="3471144"/>
            <a:ext cx="11300741" cy="1470025"/>
          </a:xfrm>
        </p:spPr>
        <p:txBody>
          <a:bodyPr>
            <a:noAutofit/>
          </a:bodyPr>
          <a:lstStyle>
            <a:lvl1pPr>
              <a:defRPr sz="5400"/>
            </a:lvl1pPr>
          </a:lstStyle>
          <a:p>
            <a:r>
              <a:rPr lang="en-US"/>
              <a:t>Click to edit Master title style</a:t>
            </a:r>
            <a:endParaRPr lang="en-GB"/>
          </a:p>
        </p:txBody>
      </p:sp>
      <p:cxnSp>
        <p:nvCxnSpPr>
          <p:cNvPr id="17" name="Straight Connector 16"/>
          <p:cNvCxnSpPr/>
          <p:nvPr/>
        </p:nvCxnSpPr>
        <p:spPr>
          <a:xfrm>
            <a:off x="-3970" y="3079750"/>
            <a:ext cx="12192001" cy="0"/>
          </a:xfrm>
          <a:prstGeom prst="line">
            <a:avLst/>
          </a:prstGeom>
          <a:ln w="6350" cmpd="sng">
            <a:solidFill>
              <a:srgbClr val="F0595E"/>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4096282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165576" y="1268760"/>
            <a:ext cx="11911096" cy="4896544"/>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a:xfrm>
            <a:off x="130005" y="6401871"/>
            <a:ext cx="1190569" cy="365125"/>
          </a:xfrm>
          <a:prstGeom prst="rect">
            <a:avLst/>
          </a:prstGeom>
        </p:spPr>
        <p:txBody>
          <a:bodyPr/>
          <a:lstStyle>
            <a:lvl1pPr>
              <a:defRPr sz="1200"/>
            </a:lvl1pPr>
          </a:lstStyle>
          <a:p>
            <a:fld id="{0F71694B-B020-4402-AA41-92648DCF8074}" type="datetimeFigureOut">
              <a:rPr lang="en-GB" smtClean="0"/>
              <a:t>26/05/2021</a:t>
            </a:fld>
            <a:endParaRPr lang="en-GB"/>
          </a:p>
        </p:txBody>
      </p:sp>
      <p:sp>
        <p:nvSpPr>
          <p:cNvPr id="5" name="Footer Placeholder 4"/>
          <p:cNvSpPr>
            <a:spLocks noGrp="1"/>
          </p:cNvSpPr>
          <p:nvPr>
            <p:ph type="ftr" sz="quarter" idx="11"/>
          </p:nvPr>
        </p:nvSpPr>
        <p:spPr>
          <a:xfrm>
            <a:off x="1320574" y="6401871"/>
            <a:ext cx="9896533" cy="365125"/>
          </a:xfrm>
          <a:prstGeom prst="rect">
            <a:avLst/>
          </a:prstGeom>
        </p:spPr>
        <p:txBody>
          <a:bodyPr/>
          <a:lstStyle>
            <a:lvl1pPr>
              <a:defRPr sz="1200"/>
            </a:lvl1pPr>
          </a:lstStyle>
          <a:p>
            <a:endParaRPr lang="en-GB"/>
          </a:p>
        </p:txBody>
      </p:sp>
      <p:sp>
        <p:nvSpPr>
          <p:cNvPr id="6" name="Slide Number Placeholder 5"/>
          <p:cNvSpPr>
            <a:spLocks noGrp="1"/>
          </p:cNvSpPr>
          <p:nvPr>
            <p:ph type="sldNum" sz="quarter" idx="12"/>
          </p:nvPr>
        </p:nvSpPr>
        <p:spPr>
          <a:xfrm>
            <a:off x="11217107" y="6401871"/>
            <a:ext cx="859565" cy="365125"/>
          </a:xfrm>
          <a:prstGeom prst="rect">
            <a:avLst/>
          </a:prstGeom>
        </p:spPr>
        <p:txBody>
          <a:bodyPr/>
          <a:lstStyle>
            <a:lvl1pPr>
              <a:defRPr sz="1200"/>
            </a:lvl1pPr>
          </a:lstStyle>
          <a:p>
            <a:fld id="{62DDF39E-5CC0-4C78-A0B6-606D68784B8A}" type="slidenum">
              <a:rPr lang="en-GB" smtClean="0"/>
              <a:t>‹#›</a:t>
            </a:fld>
            <a:endParaRPr lang="en-GB"/>
          </a:p>
        </p:txBody>
      </p:sp>
    </p:spTree>
    <p:extLst>
      <p:ext uri="{BB962C8B-B14F-4D97-AF65-F5344CB8AC3E}">
        <p14:creationId xmlns:p14="http://schemas.microsoft.com/office/powerpoint/2010/main" val="192601191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7" name="Rectangle 6"/>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pic>
        <p:nvPicPr>
          <p:cNvPr id="9" name="Picture 8"/>
          <p:cNvPicPr>
            <a:picLocks noChangeAspect="1"/>
          </p:cNvPicPr>
          <p:nvPr/>
        </p:nvPicPr>
        <p:blipFill>
          <a:blip r:embed="rId2"/>
          <a:stretch>
            <a:fillRect/>
          </a:stretch>
        </p:blipFill>
        <p:spPr>
          <a:xfrm>
            <a:off x="-3970" y="0"/>
            <a:ext cx="5475111" cy="3079750"/>
          </a:xfrm>
          <a:prstGeom prst="rect">
            <a:avLst/>
          </a:prstGeom>
        </p:spPr>
      </p:pic>
      <p:pic>
        <p:nvPicPr>
          <p:cNvPr id="10" name="Picture 9"/>
          <p:cNvPicPr>
            <a:picLocks noChangeAspect="1"/>
          </p:cNvPicPr>
          <p:nvPr/>
        </p:nvPicPr>
        <p:blipFill>
          <a:blip r:embed="rId2"/>
          <a:stretch>
            <a:fillRect/>
          </a:stretch>
        </p:blipFill>
        <p:spPr>
          <a:xfrm>
            <a:off x="5449974" y="0"/>
            <a:ext cx="5475111" cy="3079750"/>
          </a:xfrm>
          <a:prstGeom prst="rect">
            <a:avLst/>
          </a:prstGeom>
        </p:spPr>
      </p:pic>
      <p:pic>
        <p:nvPicPr>
          <p:cNvPr id="11" name="Picture 10"/>
          <p:cNvPicPr>
            <a:picLocks noChangeAspect="1"/>
          </p:cNvPicPr>
          <p:nvPr/>
        </p:nvPicPr>
        <p:blipFill rotWithShape="1">
          <a:blip r:embed="rId2"/>
          <a:srcRect r="76546"/>
          <a:stretch/>
        </p:blipFill>
        <p:spPr>
          <a:xfrm>
            <a:off x="10903919" y="0"/>
            <a:ext cx="1284112" cy="3079750"/>
          </a:xfrm>
          <a:prstGeom prst="rect">
            <a:avLst/>
          </a:prstGeom>
        </p:spPr>
      </p:pic>
      <p:sp>
        <p:nvSpPr>
          <p:cNvPr id="14" name="Title 1"/>
          <p:cNvSpPr>
            <a:spLocks noGrp="1"/>
          </p:cNvSpPr>
          <p:nvPr>
            <p:ph type="ctrTitle"/>
          </p:nvPr>
        </p:nvSpPr>
        <p:spPr>
          <a:xfrm>
            <a:off x="461656" y="3471144"/>
            <a:ext cx="11300741" cy="1470025"/>
          </a:xfrm>
        </p:spPr>
        <p:txBody>
          <a:bodyPr>
            <a:noAutofit/>
          </a:bodyPr>
          <a:lstStyle>
            <a:lvl1pPr>
              <a:defRPr sz="5400"/>
            </a:lvl1pPr>
          </a:lstStyle>
          <a:p>
            <a:r>
              <a:rPr lang="en-US"/>
              <a:t>Click to edit Master title style</a:t>
            </a:r>
            <a:endParaRPr lang="en-GB"/>
          </a:p>
        </p:txBody>
      </p:sp>
      <p:cxnSp>
        <p:nvCxnSpPr>
          <p:cNvPr id="15" name="Straight Connector 14"/>
          <p:cNvCxnSpPr/>
          <p:nvPr/>
        </p:nvCxnSpPr>
        <p:spPr>
          <a:xfrm>
            <a:off x="-3970" y="3079750"/>
            <a:ext cx="12192001" cy="0"/>
          </a:xfrm>
          <a:prstGeom prst="line">
            <a:avLst/>
          </a:prstGeom>
          <a:ln w="6350" cmpd="sng">
            <a:solidFill>
              <a:srgbClr val="F0595E"/>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4472959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8" name="Footer Placeholder 4"/>
          <p:cNvSpPr>
            <a:spLocks noGrp="1"/>
          </p:cNvSpPr>
          <p:nvPr>
            <p:ph type="ftr" sz="quarter" idx="3"/>
          </p:nvPr>
        </p:nvSpPr>
        <p:spPr>
          <a:xfrm>
            <a:off x="1320574" y="6401871"/>
            <a:ext cx="9896533" cy="365125"/>
          </a:xfrm>
          <a:prstGeom prst="rect">
            <a:avLst/>
          </a:prstGeom>
        </p:spPr>
        <p:txBody>
          <a:bodyPr/>
          <a:lstStyle>
            <a:lvl1pPr>
              <a:defRPr sz="1200"/>
            </a:lvl1pPr>
          </a:lstStyle>
          <a:p>
            <a:endParaRPr lang="en-GB"/>
          </a:p>
        </p:txBody>
      </p:sp>
      <p:sp>
        <p:nvSpPr>
          <p:cNvPr id="9" name="Date Placeholder 3"/>
          <p:cNvSpPr>
            <a:spLocks noGrp="1"/>
          </p:cNvSpPr>
          <p:nvPr>
            <p:ph type="dt" sz="half" idx="10"/>
          </p:nvPr>
        </p:nvSpPr>
        <p:spPr>
          <a:xfrm>
            <a:off x="130005" y="6401871"/>
            <a:ext cx="1190569" cy="365125"/>
          </a:xfrm>
          <a:prstGeom prst="rect">
            <a:avLst/>
          </a:prstGeom>
        </p:spPr>
        <p:txBody>
          <a:bodyPr/>
          <a:lstStyle>
            <a:lvl1pPr>
              <a:defRPr sz="1200"/>
            </a:lvl1pPr>
          </a:lstStyle>
          <a:p>
            <a:fld id="{0F71694B-B020-4402-AA41-92648DCF8074}" type="datetimeFigureOut">
              <a:rPr lang="en-GB" smtClean="0"/>
              <a:t>26/05/2021</a:t>
            </a:fld>
            <a:endParaRPr lang="en-GB"/>
          </a:p>
        </p:txBody>
      </p:sp>
      <p:sp>
        <p:nvSpPr>
          <p:cNvPr id="10" name="Slide Number Placeholder 5"/>
          <p:cNvSpPr>
            <a:spLocks noGrp="1"/>
          </p:cNvSpPr>
          <p:nvPr>
            <p:ph type="sldNum" sz="quarter" idx="4"/>
          </p:nvPr>
        </p:nvSpPr>
        <p:spPr>
          <a:xfrm>
            <a:off x="11217107" y="6401871"/>
            <a:ext cx="859565" cy="365125"/>
          </a:xfrm>
          <a:prstGeom prst="rect">
            <a:avLst/>
          </a:prstGeom>
        </p:spPr>
        <p:txBody>
          <a:bodyPr/>
          <a:lstStyle>
            <a:lvl1pPr>
              <a:defRPr sz="1200"/>
            </a:lvl1pPr>
          </a:lstStyle>
          <a:p>
            <a:fld id="{62DDF39E-5CC0-4C78-A0B6-606D68784B8A}" type="slidenum">
              <a:rPr lang="en-GB" smtClean="0"/>
              <a:t>‹#›</a:t>
            </a:fld>
            <a:endParaRPr lang="en-GB"/>
          </a:p>
        </p:txBody>
      </p:sp>
    </p:spTree>
    <p:extLst>
      <p:ext uri="{BB962C8B-B14F-4D97-AF65-F5344CB8AC3E}">
        <p14:creationId xmlns:p14="http://schemas.microsoft.com/office/powerpoint/2010/main" val="171164991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5"/>
            <a:ext cx="5386917"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5"/>
            <a:ext cx="5389033"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 name="Date Placeholder 3"/>
          <p:cNvSpPr>
            <a:spLocks noGrp="1"/>
          </p:cNvSpPr>
          <p:nvPr>
            <p:ph type="dt" sz="half" idx="10"/>
          </p:nvPr>
        </p:nvSpPr>
        <p:spPr>
          <a:xfrm>
            <a:off x="130005" y="6401871"/>
            <a:ext cx="1190569" cy="365125"/>
          </a:xfrm>
          <a:prstGeom prst="rect">
            <a:avLst/>
          </a:prstGeom>
        </p:spPr>
        <p:txBody>
          <a:bodyPr/>
          <a:lstStyle>
            <a:lvl1pPr>
              <a:defRPr sz="1200"/>
            </a:lvl1pPr>
          </a:lstStyle>
          <a:p>
            <a:fld id="{0F71694B-B020-4402-AA41-92648DCF8074}" type="datetimeFigureOut">
              <a:rPr lang="en-GB" smtClean="0"/>
              <a:t>26/05/2021</a:t>
            </a:fld>
            <a:endParaRPr lang="en-GB"/>
          </a:p>
        </p:txBody>
      </p:sp>
      <p:sp>
        <p:nvSpPr>
          <p:cNvPr id="11" name="Footer Placeholder 4"/>
          <p:cNvSpPr>
            <a:spLocks noGrp="1"/>
          </p:cNvSpPr>
          <p:nvPr>
            <p:ph type="ftr" sz="quarter" idx="11"/>
          </p:nvPr>
        </p:nvSpPr>
        <p:spPr>
          <a:xfrm>
            <a:off x="1320574" y="6401871"/>
            <a:ext cx="9896533" cy="365125"/>
          </a:xfrm>
          <a:prstGeom prst="rect">
            <a:avLst/>
          </a:prstGeom>
        </p:spPr>
        <p:txBody>
          <a:bodyPr/>
          <a:lstStyle>
            <a:lvl1pPr>
              <a:defRPr sz="1200"/>
            </a:lvl1pPr>
          </a:lstStyle>
          <a:p>
            <a:endParaRPr lang="en-GB"/>
          </a:p>
        </p:txBody>
      </p:sp>
      <p:sp>
        <p:nvSpPr>
          <p:cNvPr id="12" name="Slide Number Placeholder 5"/>
          <p:cNvSpPr>
            <a:spLocks noGrp="1"/>
          </p:cNvSpPr>
          <p:nvPr>
            <p:ph type="sldNum" sz="quarter" idx="12"/>
          </p:nvPr>
        </p:nvSpPr>
        <p:spPr>
          <a:xfrm>
            <a:off x="11217107" y="6401871"/>
            <a:ext cx="859565" cy="365125"/>
          </a:xfrm>
          <a:prstGeom prst="rect">
            <a:avLst/>
          </a:prstGeom>
        </p:spPr>
        <p:txBody>
          <a:bodyPr/>
          <a:lstStyle>
            <a:lvl1pPr>
              <a:defRPr sz="1200"/>
            </a:lvl1pPr>
          </a:lstStyle>
          <a:p>
            <a:fld id="{62DDF39E-5CC0-4C78-A0B6-606D68784B8A}" type="slidenum">
              <a:rPr lang="en-GB" smtClean="0"/>
              <a:t>‹#›</a:t>
            </a:fld>
            <a:endParaRPr lang="en-GB"/>
          </a:p>
        </p:txBody>
      </p:sp>
    </p:spTree>
    <p:extLst>
      <p:ext uri="{BB962C8B-B14F-4D97-AF65-F5344CB8AC3E}">
        <p14:creationId xmlns:p14="http://schemas.microsoft.com/office/powerpoint/2010/main" val="251703329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6" name="Date Placeholder 3"/>
          <p:cNvSpPr>
            <a:spLocks noGrp="1"/>
          </p:cNvSpPr>
          <p:nvPr>
            <p:ph type="dt" sz="half" idx="2"/>
          </p:nvPr>
        </p:nvSpPr>
        <p:spPr>
          <a:xfrm>
            <a:off x="130005" y="6401871"/>
            <a:ext cx="1190569" cy="365125"/>
          </a:xfrm>
          <a:prstGeom prst="rect">
            <a:avLst/>
          </a:prstGeom>
        </p:spPr>
        <p:txBody>
          <a:bodyPr/>
          <a:lstStyle>
            <a:lvl1pPr>
              <a:defRPr sz="1200"/>
            </a:lvl1pPr>
          </a:lstStyle>
          <a:p>
            <a:fld id="{0F71694B-B020-4402-AA41-92648DCF8074}" type="datetimeFigureOut">
              <a:rPr lang="en-GB" smtClean="0"/>
              <a:t>26/05/2021</a:t>
            </a:fld>
            <a:endParaRPr lang="en-GB"/>
          </a:p>
        </p:txBody>
      </p:sp>
      <p:sp>
        <p:nvSpPr>
          <p:cNvPr id="7" name="Footer Placeholder 4"/>
          <p:cNvSpPr>
            <a:spLocks noGrp="1"/>
          </p:cNvSpPr>
          <p:nvPr>
            <p:ph type="ftr" sz="quarter" idx="3"/>
          </p:nvPr>
        </p:nvSpPr>
        <p:spPr>
          <a:xfrm>
            <a:off x="1320574" y="6401871"/>
            <a:ext cx="9896533" cy="365125"/>
          </a:xfrm>
          <a:prstGeom prst="rect">
            <a:avLst/>
          </a:prstGeom>
        </p:spPr>
        <p:txBody>
          <a:bodyPr/>
          <a:lstStyle>
            <a:lvl1pPr>
              <a:defRPr sz="1200"/>
            </a:lvl1pPr>
          </a:lstStyle>
          <a:p>
            <a:endParaRPr lang="en-GB"/>
          </a:p>
        </p:txBody>
      </p:sp>
      <p:sp>
        <p:nvSpPr>
          <p:cNvPr id="8" name="Slide Number Placeholder 5"/>
          <p:cNvSpPr>
            <a:spLocks noGrp="1"/>
          </p:cNvSpPr>
          <p:nvPr>
            <p:ph type="sldNum" sz="quarter" idx="4"/>
          </p:nvPr>
        </p:nvSpPr>
        <p:spPr>
          <a:xfrm>
            <a:off x="11217107" y="6401871"/>
            <a:ext cx="859565" cy="365125"/>
          </a:xfrm>
          <a:prstGeom prst="rect">
            <a:avLst/>
          </a:prstGeom>
        </p:spPr>
        <p:txBody>
          <a:bodyPr/>
          <a:lstStyle>
            <a:lvl1pPr>
              <a:defRPr sz="1200"/>
            </a:lvl1pPr>
          </a:lstStyle>
          <a:p>
            <a:fld id="{62DDF39E-5CC0-4C78-A0B6-606D68784B8A}" type="slidenum">
              <a:rPr lang="en-GB" smtClean="0"/>
              <a:t>‹#›</a:t>
            </a:fld>
            <a:endParaRPr lang="en-GB"/>
          </a:p>
        </p:txBody>
      </p:sp>
    </p:spTree>
    <p:extLst>
      <p:ext uri="{BB962C8B-B14F-4D97-AF65-F5344CB8AC3E}">
        <p14:creationId xmlns:p14="http://schemas.microsoft.com/office/powerpoint/2010/main" val="235068828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3"/>
          <p:cNvSpPr>
            <a:spLocks noGrp="1"/>
          </p:cNvSpPr>
          <p:nvPr>
            <p:ph type="dt" sz="half" idx="2"/>
          </p:nvPr>
        </p:nvSpPr>
        <p:spPr>
          <a:xfrm>
            <a:off x="130005" y="6401871"/>
            <a:ext cx="1190569" cy="365125"/>
          </a:xfrm>
          <a:prstGeom prst="rect">
            <a:avLst/>
          </a:prstGeom>
        </p:spPr>
        <p:txBody>
          <a:bodyPr/>
          <a:lstStyle>
            <a:lvl1pPr>
              <a:defRPr sz="1200"/>
            </a:lvl1pPr>
          </a:lstStyle>
          <a:p>
            <a:fld id="{0F71694B-B020-4402-AA41-92648DCF8074}" type="datetimeFigureOut">
              <a:rPr lang="en-GB" smtClean="0"/>
              <a:t>26/05/2021</a:t>
            </a:fld>
            <a:endParaRPr lang="en-GB"/>
          </a:p>
        </p:txBody>
      </p:sp>
      <p:sp>
        <p:nvSpPr>
          <p:cNvPr id="6" name="Footer Placeholder 4"/>
          <p:cNvSpPr>
            <a:spLocks noGrp="1"/>
          </p:cNvSpPr>
          <p:nvPr>
            <p:ph type="ftr" sz="quarter" idx="3"/>
          </p:nvPr>
        </p:nvSpPr>
        <p:spPr>
          <a:xfrm>
            <a:off x="1320574" y="6401871"/>
            <a:ext cx="9896533" cy="365125"/>
          </a:xfrm>
          <a:prstGeom prst="rect">
            <a:avLst/>
          </a:prstGeom>
        </p:spPr>
        <p:txBody>
          <a:bodyPr/>
          <a:lstStyle>
            <a:lvl1pPr>
              <a:defRPr sz="1200"/>
            </a:lvl1pPr>
          </a:lstStyle>
          <a:p>
            <a:endParaRPr lang="en-GB"/>
          </a:p>
        </p:txBody>
      </p:sp>
      <p:sp>
        <p:nvSpPr>
          <p:cNvPr id="7" name="Slide Number Placeholder 5"/>
          <p:cNvSpPr>
            <a:spLocks noGrp="1"/>
          </p:cNvSpPr>
          <p:nvPr>
            <p:ph type="sldNum" sz="quarter" idx="4"/>
          </p:nvPr>
        </p:nvSpPr>
        <p:spPr>
          <a:xfrm>
            <a:off x="11217107" y="6401871"/>
            <a:ext cx="859565" cy="365125"/>
          </a:xfrm>
          <a:prstGeom prst="rect">
            <a:avLst/>
          </a:prstGeom>
        </p:spPr>
        <p:txBody>
          <a:bodyPr/>
          <a:lstStyle>
            <a:lvl1pPr>
              <a:defRPr sz="1200"/>
            </a:lvl1pPr>
          </a:lstStyle>
          <a:p>
            <a:fld id="{62DDF39E-5CC0-4C78-A0B6-606D68784B8A}" type="slidenum">
              <a:rPr lang="en-GB" smtClean="0"/>
              <a:t>‹#›</a:t>
            </a:fld>
            <a:endParaRPr lang="en-GB"/>
          </a:p>
        </p:txBody>
      </p:sp>
    </p:spTree>
    <p:extLst>
      <p:ext uri="{BB962C8B-B14F-4D97-AF65-F5344CB8AC3E}">
        <p14:creationId xmlns:p14="http://schemas.microsoft.com/office/powerpoint/2010/main" val="95719013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0F71694B-B020-4402-AA41-92648DCF8074}" type="datetimeFigureOut">
              <a:rPr lang="en-GB" smtClean="0"/>
              <a:t>26/05/2021</a:t>
            </a:fld>
            <a:endParaRPr lang="en-GB"/>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62DDF39E-5CC0-4C78-A0B6-606D68784B8A}" type="slidenum">
              <a:rPr lang="en-GB" smtClean="0"/>
              <a:t>‹#›</a:t>
            </a:fld>
            <a:endParaRPr lang="en-GB"/>
          </a:p>
        </p:txBody>
      </p:sp>
    </p:spTree>
    <p:extLst>
      <p:ext uri="{BB962C8B-B14F-4D97-AF65-F5344CB8AC3E}">
        <p14:creationId xmlns:p14="http://schemas.microsoft.com/office/powerpoint/2010/main" val="405111216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0F71694B-B020-4402-AA41-92648DCF8074}" type="datetimeFigureOut">
              <a:rPr lang="en-GB" smtClean="0"/>
              <a:t>26/05/2021</a:t>
            </a:fld>
            <a:endParaRPr lang="en-GB"/>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62DDF39E-5CC0-4C78-A0B6-606D68784B8A}" type="slidenum">
              <a:rPr lang="en-GB" smtClean="0"/>
              <a:t>‹#›</a:t>
            </a:fld>
            <a:endParaRPr lang="en-GB"/>
          </a:p>
        </p:txBody>
      </p:sp>
    </p:spTree>
    <p:extLst>
      <p:ext uri="{BB962C8B-B14F-4D97-AF65-F5344CB8AC3E}">
        <p14:creationId xmlns:p14="http://schemas.microsoft.com/office/powerpoint/2010/main" val="271058918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2020589" y="3717033"/>
            <a:ext cx="12026425" cy="4525963"/>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0F71694B-B020-4402-AA41-92648DCF8074}" type="datetimeFigureOut">
              <a:rPr lang="en-GB" smtClean="0"/>
              <a:t>26/05/2021</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62DDF39E-5CC0-4C78-A0B6-606D68784B8A}" type="slidenum">
              <a:rPr lang="en-GB" smtClean="0"/>
              <a:t>‹#›</a:t>
            </a:fld>
            <a:endParaRPr lang="en-GB"/>
          </a:p>
        </p:txBody>
      </p:sp>
    </p:spTree>
    <p:extLst>
      <p:ext uri="{BB962C8B-B14F-4D97-AF65-F5344CB8AC3E}">
        <p14:creationId xmlns:p14="http://schemas.microsoft.com/office/powerpoint/2010/main" val="177044086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0F71694B-B020-4402-AA41-92648DCF8074}" type="datetimeFigureOut">
              <a:rPr lang="en-GB" smtClean="0"/>
              <a:t>26/05/2021</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62DDF39E-5CC0-4C78-A0B6-606D68784B8A}" type="slidenum">
              <a:rPr lang="en-GB" smtClean="0"/>
              <a:t>‹#›</a:t>
            </a:fld>
            <a:endParaRPr lang="en-GB"/>
          </a:p>
        </p:txBody>
      </p:sp>
    </p:spTree>
    <p:extLst>
      <p:ext uri="{BB962C8B-B14F-4D97-AF65-F5344CB8AC3E}">
        <p14:creationId xmlns:p14="http://schemas.microsoft.com/office/powerpoint/2010/main" val="314807459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0F71694B-B020-4402-AA41-92648DCF8074}" type="datetimeFigureOut">
              <a:rPr lang="en-GB" smtClean="0"/>
              <a:t>26/05/2021</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62DDF39E-5CC0-4C78-A0B6-606D68784B8A}" type="slidenum">
              <a:rPr lang="en-GB" smtClean="0"/>
              <a:t>‹#›</a:t>
            </a:fld>
            <a:endParaRPr lang="en-GB"/>
          </a:p>
        </p:txBody>
      </p:sp>
    </p:spTree>
    <p:extLst>
      <p:ext uri="{BB962C8B-B14F-4D97-AF65-F5344CB8AC3E}">
        <p14:creationId xmlns:p14="http://schemas.microsoft.com/office/powerpoint/2010/main" val="366074604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18FF6B0-408A-EC45-A160-A7E81370050D}" type="datetime1">
              <a:rPr lang="en-GB" smtClean="0">
                <a:solidFill>
                  <a:prstClr val="black">
                    <a:tint val="75000"/>
                  </a:prstClr>
                </a:solidFill>
              </a:rPr>
              <a:t>26/05/2021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r>
              <a:rPr lang="en-GB">
                <a:solidFill>
                  <a:prstClr val="black">
                    <a:tint val="75000"/>
                  </a:prstClr>
                </a:solidFill>
              </a:rPr>
              <a:t>explain the key features of science, apply to a scenario giving clear justification.</a:t>
            </a:r>
          </a:p>
        </p:txBody>
      </p:sp>
      <p:sp>
        <p:nvSpPr>
          <p:cNvPr id="6" name="Slide Number Placeholder 5"/>
          <p:cNvSpPr>
            <a:spLocks noGrp="1"/>
          </p:cNvSpPr>
          <p:nvPr>
            <p:ph type="sldNum" sz="quarter" idx="12"/>
          </p:nvPr>
        </p:nvSpPr>
        <p:spPr/>
        <p:txBody>
          <a:bodyPr/>
          <a:lstStyle/>
          <a:p>
            <a:fld id="{BB8949DF-4165-43EE-8E93-3A9A65AE0B6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06317384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5960884-ACD6-6B4A-9C39-9E1A53D9EC75}" type="datetime1">
              <a:rPr lang="en-GB" smtClean="0">
                <a:solidFill>
                  <a:prstClr val="black">
                    <a:tint val="75000"/>
                  </a:prstClr>
                </a:solidFill>
              </a:rPr>
              <a:t>26/05/2021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r>
              <a:rPr lang="en-GB">
                <a:solidFill>
                  <a:prstClr val="black">
                    <a:tint val="75000"/>
                  </a:prstClr>
                </a:solidFill>
              </a:rPr>
              <a:t>explain the key features of science, apply to a scenario giving clear justification.</a:t>
            </a:r>
          </a:p>
        </p:txBody>
      </p:sp>
      <p:sp>
        <p:nvSpPr>
          <p:cNvPr id="6" name="Slide Number Placeholder 5"/>
          <p:cNvSpPr>
            <a:spLocks noGrp="1"/>
          </p:cNvSpPr>
          <p:nvPr>
            <p:ph type="sldNum" sz="quarter" idx="12"/>
          </p:nvPr>
        </p:nvSpPr>
        <p:spPr/>
        <p:txBody>
          <a:bodyPr/>
          <a:lstStyle/>
          <a:p>
            <a:fld id="{BB8949DF-4165-43EE-8E93-3A9A65AE0B6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6702143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551D55E-36A4-B247-B711-2156CD4B3AC8}" type="datetime1">
              <a:rPr lang="en-GB" smtClean="0">
                <a:solidFill>
                  <a:prstClr val="black">
                    <a:tint val="75000"/>
                  </a:prstClr>
                </a:solidFill>
              </a:rPr>
              <a:t>26/05/2021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r>
              <a:rPr lang="en-GB">
                <a:solidFill>
                  <a:prstClr val="black">
                    <a:tint val="75000"/>
                  </a:prstClr>
                </a:solidFill>
              </a:rPr>
              <a:t>explain the key features of science, apply to a scenario giving clear justification.</a:t>
            </a:r>
          </a:p>
        </p:txBody>
      </p:sp>
      <p:sp>
        <p:nvSpPr>
          <p:cNvPr id="6" name="Slide Number Placeholder 5"/>
          <p:cNvSpPr>
            <a:spLocks noGrp="1"/>
          </p:cNvSpPr>
          <p:nvPr>
            <p:ph type="sldNum" sz="quarter" idx="12"/>
          </p:nvPr>
        </p:nvSpPr>
        <p:spPr/>
        <p:txBody>
          <a:bodyPr/>
          <a:lstStyle/>
          <a:p>
            <a:fld id="{BB8949DF-4165-43EE-8E93-3A9A65AE0B6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23510059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8DE671A-EBF2-3D44-B4C0-6ED14BF42BC5}" type="datetime1">
              <a:rPr lang="en-GB" smtClean="0">
                <a:solidFill>
                  <a:prstClr val="black">
                    <a:tint val="75000"/>
                  </a:prstClr>
                </a:solidFill>
              </a:rPr>
              <a:t>26/05/2021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r>
              <a:rPr lang="en-GB">
                <a:solidFill>
                  <a:prstClr val="black">
                    <a:tint val="75000"/>
                  </a:prstClr>
                </a:solidFill>
              </a:rPr>
              <a:t>explain the key features of science, apply to a scenario giving clear justification.</a:t>
            </a:r>
          </a:p>
        </p:txBody>
      </p:sp>
      <p:sp>
        <p:nvSpPr>
          <p:cNvPr id="7" name="Slide Number Placeholder 6"/>
          <p:cNvSpPr>
            <a:spLocks noGrp="1"/>
          </p:cNvSpPr>
          <p:nvPr>
            <p:ph type="sldNum" sz="quarter" idx="12"/>
          </p:nvPr>
        </p:nvSpPr>
        <p:spPr/>
        <p:txBody>
          <a:bodyPr/>
          <a:lstStyle/>
          <a:p>
            <a:fld id="{BB8949DF-4165-43EE-8E93-3A9A65AE0B6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2741347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E88BEBF-4711-3A48-AE6A-F50BC06180DA}" type="datetime1">
              <a:rPr lang="en-GB" smtClean="0">
                <a:solidFill>
                  <a:prstClr val="black">
                    <a:tint val="75000"/>
                  </a:prstClr>
                </a:solidFill>
              </a:rPr>
              <a:t>26/05/2021</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r>
              <a:rPr lang="en-GB">
                <a:solidFill>
                  <a:prstClr val="black">
                    <a:tint val="75000"/>
                  </a:prstClr>
                </a:solidFill>
              </a:rPr>
              <a:t>explain the key features of science, apply to a scenario giving clear justification.</a:t>
            </a:r>
          </a:p>
        </p:txBody>
      </p:sp>
      <p:sp>
        <p:nvSpPr>
          <p:cNvPr id="9" name="Slide Number Placeholder 8"/>
          <p:cNvSpPr>
            <a:spLocks noGrp="1"/>
          </p:cNvSpPr>
          <p:nvPr>
            <p:ph type="sldNum" sz="quarter" idx="12"/>
          </p:nvPr>
        </p:nvSpPr>
        <p:spPr/>
        <p:txBody>
          <a:bodyPr/>
          <a:lstStyle/>
          <a:p>
            <a:fld id="{BB8949DF-4165-43EE-8E93-3A9A65AE0B6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9589233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7E38E58-4C26-B544-865B-5BCF2F207202}" type="datetime1">
              <a:rPr lang="en-GB" smtClean="0">
                <a:solidFill>
                  <a:prstClr val="black">
                    <a:tint val="75000"/>
                  </a:prstClr>
                </a:solidFill>
              </a:rPr>
              <a:t>26/05/2021</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r>
              <a:rPr lang="en-GB">
                <a:solidFill>
                  <a:prstClr val="black">
                    <a:tint val="75000"/>
                  </a:prstClr>
                </a:solidFill>
              </a:rPr>
              <a:t>explain the key features of science, apply to a scenario giving clear justification.</a:t>
            </a:r>
          </a:p>
        </p:txBody>
      </p:sp>
      <p:sp>
        <p:nvSpPr>
          <p:cNvPr id="5" name="Slide Number Placeholder 4"/>
          <p:cNvSpPr>
            <a:spLocks noGrp="1"/>
          </p:cNvSpPr>
          <p:nvPr>
            <p:ph type="sldNum" sz="quarter" idx="12"/>
          </p:nvPr>
        </p:nvSpPr>
        <p:spPr/>
        <p:txBody>
          <a:bodyPr/>
          <a:lstStyle/>
          <a:p>
            <a:fld id="{BB8949DF-4165-43EE-8E93-3A9A65AE0B6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54863636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C2C1A89-CB66-5B4F-8D8E-9FA864E3AB23}" type="datetime1">
              <a:rPr lang="en-GB" smtClean="0">
                <a:solidFill>
                  <a:prstClr val="black">
                    <a:tint val="75000"/>
                  </a:prstClr>
                </a:solidFill>
              </a:rPr>
              <a:t>26/05/2021</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r>
              <a:rPr lang="en-GB">
                <a:solidFill>
                  <a:prstClr val="black">
                    <a:tint val="75000"/>
                  </a:prstClr>
                </a:solidFill>
              </a:rPr>
              <a:t>explain the key features of science, apply to a scenario giving clear justification.</a:t>
            </a:r>
          </a:p>
        </p:txBody>
      </p:sp>
      <p:sp>
        <p:nvSpPr>
          <p:cNvPr id="4" name="Slide Number Placeholder 3"/>
          <p:cNvSpPr>
            <a:spLocks noGrp="1"/>
          </p:cNvSpPr>
          <p:nvPr>
            <p:ph type="sldNum" sz="quarter" idx="12"/>
          </p:nvPr>
        </p:nvSpPr>
        <p:spPr/>
        <p:txBody>
          <a:bodyPr/>
          <a:lstStyle/>
          <a:p>
            <a:fld id="{BB8949DF-4165-43EE-8E93-3A9A65AE0B60}" type="slidenum">
              <a:rPr lang="en-GB" smtClean="0">
                <a:solidFill>
                  <a:prstClr val="black">
                    <a:tint val="75000"/>
                  </a:prstClr>
                </a:solidFill>
              </a:rPr>
              <a:pPr/>
              <a:t>‹#›</a:t>
            </a:fld>
            <a:endParaRPr lang="en-GB">
              <a:solidFill>
                <a:prstClr val="black">
                  <a:tint val="75000"/>
                </a:prstClr>
              </a:solidFill>
            </a:endParaRPr>
          </a:p>
        </p:txBody>
      </p:sp>
      <p:pic>
        <p:nvPicPr>
          <p:cNvPr id="5" name="Picture 4" descr="grain1.jpg"/>
          <p:cNvPicPr>
            <a:picLocks noChangeAspect="1"/>
          </p:cNvPicPr>
          <p:nvPr/>
        </p:nvPicPr>
        <p:blipFill rotWithShape="1">
          <a:blip r:embed="rId2">
            <a:alphaModFix amt="11000"/>
            <a:extLst>
              <a:ext uri="{28A0092B-C50C-407E-A947-70E740481C1C}">
                <a14:useLocalDpi xmlns:a14="http://schemas.microsoft.com/office/drawing/2010/main" val="0"/>
              </a:ext>
            </a:extLst>
          </a:blip>
          <a:srcRect r="2929"/>
          <a:stretch/>
        </p:blipFill>
        <p:spPr>
          <a:xfrm>
            <a:off x="0" y="0"/>
            <a:ext cx="12192000" cy="6885852"/>
          </a:xfrm>
          <a:prstGeom prst="rect">
            <a:avLst/>
          </a:prstGeom>
        </p:spPr>
      </p:pic>
      <p:sp>
        <p:nvSpPr>
          <p:cNvPr id="6" name="Rectangle 5"/>
          <p:cNvSpPr/>
          <p:nvPr/>
        </p:nvSpPr>
        <p:spPr>
          <a:xfrm>
            <a:off x="0" y="308524"/>
            <a:ext cx="12192000" cy="895648"/>
          </a:xfrm>
          <a:prstGeom prst="rect">
            <a:avLst/>
          </a:prstGeom>
          <a:solidFill>
            <a:schemeClr val="bg1">
              <a:lumMod val="65000"/>
              <a:alpha val="12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914400"/>
            <a:endParaRPr lang="en-GB" sz="1800">
              <a:solidFill>
                <a:prstClr val="white"/>
              </a:solidFill>
            </a:endParaRPr>
          </a:p>
        </p:txBody>
      </p:sp>
      <p:pic>
        <p:nvPicPr>
          <p:cNvPr id="8" name="Picture 7"/>
          <p:cNvPicPr>
            <a:picLocks noChangeAspect="1"/>
          </p:cNvPicPr>
          <p:nvPr/>
        </p:nvPicPr>
        <p:blipFill rotWithShape="1">
          <a:blip r:embed="rId3"/>
          <a:srcRect t="89982"/>
          <a:stretch/>
        </p:blipFill>
        <p:spPr>
          <a:xfrm>
            <a:off x="-3970" y="-1"/>
            <a:ext cx="5475111" cy="308523"/>
          </a:xfrm>
          <a:prstGeom prst="rect">
            <a:avLst/>
          </a:prstGeom>
        </p:spPr>
      </p:pic>
      <p:pic>
        <p:nvPicPr>
          <p:cNvPr id="9" name="Picture 8"/>
          <p:cNvPicPr>
            <a:picLocks noChangeAspect="1"/>
          </p:cNvPicPr>
          <p:nvPr/>
        </p:nvPicPr>
        <p:blipFill rotWithShape="1">
          <a:blip r:embed="rId3"/>
          <a:srcRect t="89982"/>
          <a:stretch/>
        </p:blipFill>
        <p:spPr>
          <a:xfrm>
            <a:off x="5449974" y="-1"/>
            <a:ext cx="5475111" cy="308524"/>
          </a:xfrm>
          <a:prstGeom prst="rect">
            <a:avLst/>
          </a:prstGeom>
        </p:spPr>
      </p:pic>
      <p:pic>
        <p:nvPicPr>
          <p:cNvPr id="10" name="Picture 9"/>
          <p:cNvPicPr>
            <a:picLocks noChangeAspect="1"/>
          </p:cNvPicPr>
          <p:nvPr/>
        </p:nvPicPr>
        <p:blipFill rotWithShape="1">
          <a:blip r:embed="rId3"/>
          <a:srcRect t="89982" r="76546"/>
          <a:stretch/>
        </p:blipFill>
        <p:spPr>
          <a:xfrm>
            <a:off x="10903919" y="-1"/>
            <a:ext cx="1284112" cy="308523"/>
          </a:xfrm>
          <a:prstGeom prst="rect">
            <a:avLst/>
          </a:prstGeom>
        </p:spPr>
      </p:pic>
      <p:cxnSp>
        <p:nvCxnSpPr>
          <p:cNvPr id="12" name="Straight Connector 11"/>
          <p:cNvCxnSpPr/>
          <p:nvPr/>
        </p:nvCxnSpPr>
        <p:spPr>
          <a:xfrm>
            <a:off x="-3970" y="308523"/>
            <a:ext cx="12192001" cy="0"/>
          </a:xfrm>
          <a:prstGeom prst="line">
            <a:avLst/>
          </a:prstGeom>
          <a:ln w="6350" cmpd="sng">
            <a:solidFill>
              <a:srgbClr val="F0595E"/>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0583473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575D5A0-04F2-044A-A58E-ACD1FB8E5073}" type="datetime1">
              <a:rPr lang="en-GB" smtClean="0">
                <a:solidFill>
                  <a:prstClr val="black">
                    <a:tint val="75000"/>
                  </a:prstClr>
                </a:solidFill>
              </a:rPr>
              <a:t>26/05/2021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r>
              <a:rPr lang="en-GB">
                <a:solidFill>
                  <a:prstClr val="black">
                    <a:tint val="75000"/>
                  </a:prstClr>
                </a:solidFill>
              </a:rPr>
              <a:t>explain the key features of science, apply to a scenario giving clear justification.</a:t>
            </a:r>
          </a:p>
        </p:txBody>
      </p:sp>
      <p:sp>
        <p:nvSpPr>
          <p:cNvPr id="7" name="Slide Number Placeholder 6"/>
          <p:cNvSpPr>
            <a:spLocks noGrp="1"/>
          </p:cNvSpPr>
          <p:nvPr>
            <p:ph type="sldNum" sz="quarter" idx="12"/>
          </p:nvPr>
        </p:nvSpPr>
        <p:spPr/>
        <p:txBody>
          <a:bodyPr/>
          <a:lstStyle/>
          <a:p>
            <a:fld id="{BB8949DF-4165-43EE-8E93-3A9A65AE0B6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439101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573B245-F2AD-2A43-9390-FE0C3E909C2A}" type="datetime1">
              <a:rPr lang="en-GB" smtClean="0">
                <a:solidFill>
                  <a:prstClr val="black">
                    <a:tint val="75000"/>
                  </a:prstClr>
                </a:solidFill>
              </a:rPr>
              <a:t>26/05/2021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r>
              <a:rPr lang="en-GB">
                <a:solidFill>
                  <a:prstClr val="black">
                    <a:tint val="75000"/>
                  </a:prstClr>
                </a:solidFill>
              </a:rPr>
              <a:t>explain the key features of science, apply to a scenario giving clear justification.</a:t>
            </a:r>
          </a:p>
        </p:txBody>
      </p:sp>
      <p:sp>
        <p:nvSpPr>
          <p:cNvPr id="7" name="Slide Number Placeholder 6"/>
          <p:cNvSpPr>
            <a:spLocks noGrp="1"/>
          </p:cNvSpPr>
          <p:nvPr>
            <p:ph type="sldNum" sz="quarter" idx="12"/>
          </p:nvPr>
        </p:nvSpPr>
        <p:spPr/>
        <p:txBody>
          <a:bodyPr/>
          <a:lstStyle/>
          <a:p>
            <a:fld id="{BB8949DF-4165-43EE-8E93-3A9A65AE0B6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59035208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838C1F9-6089-924A-8556-CB08140F83CD}" type="datetime1">
              <a:rPr lang="en-GB" smtClean="0">
                <a:solidFill>
                  <a:prstClr val="black">
                    <a:tint val="75000"/>
                  </a:prstClr>
                </a:solidFill>
              </a:rPr>
              <a:t>26/05/2021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r>
              <a:rPr lang="en-GB">
                <a:solidFill>
                  <a:prstClr val="black">
                    <a:tint val="75000"/>
                  </a:prstClr>
                </a:solidFill>
              </a:rPr>
              <a:t>explain the key features of science, apply to a scenario giving clear justification.</a:t>
            </a:r>
          </a:p>
        </p:txBody>
      </p:sp>
      <p:sp>
        <p:nvSpPr>
          <p:cNvPr id="6" name="Slide Number Placeholder 5"/>
          <p:cNvSpPr>
            <a:spLocks noGrp="1"/>
          </p:cNvSpPr>
          <p:nvPr>
            <p:ph type="sldNum" sz="quarter" idx="12"/>
          </p:nvPr>
        </p:nvSpPr>
        <p:spPr/>
        <p:txBody>
          <a:bodyPr/>
          <a:lstStyle/>
          <a:p>
            <a:fld id="{BB8949DF-4165-43EE-8E93-3A9A65AE0B6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9451768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70B183B-1AA4-9A4F-8BFD-988C11A8E904}" type="datetime1">
              <a:rPr lang="en-GB" smtClean="0">
                <a:solidFill>
                  <a:prstClr val="black">
                    <a:tint val="75000"/>
                  </a:prstClr>
                </a:solidFill>
              </a:rPr>
              <a:t>26/05/2021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r>
              <a:rPr lang="en-GB">
                <a:solidFill>
                  <a:prstClr val="black">
                    <a:tint val="75000"/>
                  </a:prstClr>
                </a:solidFill>
              </a:rPr>
              <a:t>explain the key features of science, apply to a scenario giving clear justification.</a:t>
            </a:r>
          </a:p>
        </p:txBody>
      </p:sp>
      <p:sp>
        <p:nvSpPr>
          <p:cNvPr id="6" name="Slide Number Placeholder 5"/>
          <p:cNvSpPr>
            <a:spLocks noGrp="1"/>
          </p:cNvSpPr>
          <p:nvPr>
            <p:ph type="sldNum" sz="quarter" idx="12"/>
          </p:nvPr>
        </p:nvSpPr>
        <p:spPr/>
        <p:txBody>
          <a:bodyPr/>
          <a:lstStyle/>
          <a:p>
            <a:fld id="{BB8949DF-4165-43EE-8E93-3A9A65AE0B6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50467113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3970" y="0"/>
            <a:ext cx="5475111" cy="3079750"/>
          </a:xfrm>
          <a:prstGeom prst="rect">
            <a:avLst/>
          </a:prstGeom>
        </p:spPr>
      </p:pic>
      <p:pic>
        <p:nvPicPr>
          <p:cNvPr id="10" name="Picture 9"/>
          <p:cNvPicPr>
            <a:picLocks noChangeAspect="1"/>
          </p:cNvPicPr>
          <p:nvPr/>
        </p:nvPicPr>
        <p:blipFill>
          <a:blip r:embed="rId2"/>
          <a:stretch>
            <a:fillRect/>
          </a:stretch>
        </p:blipFill>
        <p:spPr>
          <a:xfrm>
            <a:off x="5449974" y="0"/>
            <a:ext cx="5475111" cy="3079750"/>
          </a:xfrm>
          <a:prstGeom prst="rect">
            <a:avLst/>
          </a:prstGeom>
        </p:spPr>
      </p:pic>
      <p:pic>
        <p:nvPicPr>
          <p:cNvPr id="11" name="Picture 10"/>
          <p:cNvPicPr>
            <a:picLocks noChangeAspect="1"/>
          </p:cNvPicPr>
          <p:nvPr/>
        </p:nvPicPr>
        <p:blipFill rotWithShape="1">
          <a:blip r:embed="rId2"/>
          <a:srcRect r="76546"/>
          <a:stretch/>
        </p:blipFill>
        <p:spPr>
          <a:xfrm>
            <a:off x="10903919" y="0"/>
            <a:ext cx="1284112" cy="3079750"/>
          </a:xfrm>
          <a:prstGeom prst="rect">
            <a:avLst/>
          </a:prstGeom>
        </p:spPr>
      </p:pic>
      <p:cxnSp>
        <p:nvCxnSpPr>
          <p:cNvPr id="14" name="Straight Connector 13"/>
          <p:cNvCxnSpPr/>
          <p:nvPr/>
        </p:nvCxnSpPr>
        <p:spPr>
          <a:xfrm>
            <a:off x="-3970" y="3079750"/>
            <a:ext cx="12192001" cy="0"/>
          </a:xfrm>
          <a:prstGeom prst="line">
            <a:avLst/>
          </a:prstGeom>
          <a:ln w="6350" cmpd="sng">
            <a:solidFill>
              <a:srgbClr val="F0595E"/>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1051492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2"/>
          <a:srcRect t="89982"/>
          <a:stretch/>
        </p:blipFill>
        <p:spPr>
          <a:xfrm>
            <a:off x="-3970" y="-1"/>
            <a:ext cx="5475111" cy="308523"/>
          </a:xfrm>
          <a:prstGeom prst="rect">
            <a:avLst/>
          </a:prstGeom>
        </p:spPr>
      </p:pic>
      <p:pic>
        <p:nvPicPr>
          <p:cNvPr id="11" name="Picture 10"/>
          <p:cNvPicPr>
            <a:picLocks noChangeAspect="1"/>
          </p:cNvPicPr>
          <p:nvPr/>
        </p:nvPicPr>
        <p:blipFill rotWithShape="1">
          <a:blip r:embed="rId2"/>
          <a:srcRect t="89982"/>
          <a:stretch/>
        </p:blipFill>
        <p:spPr>
          <a:xfrm>
            <a:off x="5449974" y="-1"/>
            <a:ext cx="5475111" cy="308524"/>
          </a:xfrm>
          <a:prstGeom prst="rect">
            <a:avLst/>
          </a:prstGeom>
        </p:spPr>
      </p:pic>
      <p:pic>
        <p:nvPicPr>
          <p:cNvPr id="12" name="Picture 11"/>
          <p:cNvPicPr>
            <a:picLocks noChangeAspect="1"/>
          </p:cNvPicPr>
          <p:nvPr/>
        </p:nvPicPr>
        <p:blipFill rotWithShape="1">
          <a:blip r:embed="rId2"/>
          <a:srcRect t="89982" r="76546"/>
          <a:stretch/>
        </p:blipFill>
        <p:spPr>
          <a:xfrm>
            <a:off x="10903919" y="-1"/>
            <a:ext cx="1284112" cy="308523"/>
          </a:xfrm>
          <a:prstGeom prst="rect">
            <a:avLst/>
          </a:prstGeom>
        </p:spPr>
      </p:pic>
      <p:cxnSp>
        <p:nvCxnSpPr>
          <p:cNvPr id="14" name="Straight Connector 13"/>
          <p:cNvCxnSpPr/>
          <p:nvPr/>
        </p:nvCxnSpPr>
        <p:spPr>
          <a:xfrm>
            <a:off x="-3970" y="308523"/>
            <a:ext cx="12192001" cy="0"/>
          </a:xfrm>
          <a:prstGeom prst="line">
            <a:avLst/>
          </a:prstGeom>
          <a:ln w="6350" cmpd="sng">
            <a:solidFill>
              <a:srgbClr val="F0595E"/>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6132568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1_Section Header">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3970" y="0"/>
            <a:ext cx="5475111" cy="3079750"/>
          </a:xfrm>
          <a:prstGeom prst="rect">
            <a:avLst/>
          </a:prstGeom>
        </p:spPr>
      </p:pic>
      <p:pic>
        <p:nvPicPr>
          <p:cNvPr id="10" name="Picture 9"/>
          <p:cNvPicPr>
            <a:picLocks noChangeAspect="1"/>
          </p:cNvPicPr>
          <p:nvPr/>
        </p:nvPicPr>
        <p:blipFill>
          <a:blip r:embed="rId2"/>
          <a:stretch>
            <a:fillRect/>
          </a:stretch>
        </p:blipFill>
        <p:spPr>
          <a:xfrm>
            <a:off x="5449974" y="0"/>
            <a:ext cx="5475111" cy="3079750"/>
          </a:xfrm>
          <a:prstGeom prst="rect">
            <a:avLst/>
          </a:prstGeom>
        </p:spPr>
      </p:pic>
      <p:pic>
        <p:nvPicPr>
          <p:cNvPr id="11" name="Picture 10"/>
          <p:cNvPicPr>
            <a:picLocks noChangeAspect="1"/>
          </p:cNvPicPr>
          <p:nvPr/>
        </p:nvPicPr>
        <p:blipFill rotWithShape="1">
          <a:blip r:embed="rId2"/>
          <a:srcRect r="76546"/>
          <a:stretch/>
        </p:blipFill>
        <p:spPr>
          <a:xfrm>
            <a:off x="10903919" y="0"/>
            <a:ext cx="1284112" cy="3079750"/>
          </a:xfrm>
          <a:prstGeom prst="rect">
            <a:avLst/>
          </a:prstGeom>
        </p:spPr>
      </p:pic>
      <p:cxnSp>
        <p:nvCxnSpPr>
          <p:cNvPr id="14" name="Straight Connector 13"/>
          <p:cNvCxnSpPr/>
          <p:nvPr/>
        </p:nvCxnSpPr>
        <p:spPr>
          <a:xfrm>
            <a:off x="-3970" y="3079750"/>
            <a:ext cx="12192001" cy="0"/>
          </a:xfrm>
          <a:prstGeom prst="line">
            <a:avLst/>
          </a:prstGeom>
          <a:ln w="6350" cmpd="sng">
            <a:solidFill>
              <a:srgbClr val="F0595E"/>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2086277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1_Two Content">
    <p:spTree>
      <p:nvGrpSpPr>
        <p:cNvPr id="1" name=""/>
        <p:cNvGrpSpPr/>
        <p:nvPr/>
      </p:nvGrpSpPr>
      <p:grpSpPr>
        <a:xfrm>
          <a:off x="0" y="0"/>
          <a:ext cx="0" cy="0"/>
          <a:chOff x="0" y="0"/>
          <a:chExt cx="0" cy="0"/>
        </a:xfrm>
      </p:grpSpPr>
      <p:pic>
        <p:nvPicPr>
          <p:cNvPr id="11" name="Picture 10"/>
          <p:cNvPicPr>
            <a:picLocks noChangeAspect="1"/>
          </p:cNvPicPr>
          <p:nvPr/>
        </p:nvPicPr>
        <p:blipFill rotWithShape="1">
          <a:blip r:embed="rId2"/>
          <a:srcRect t="89982"/>
          <a:stretch/>
        </p:blipFill>
        <p:spPr>
          <a:xfrm>
            <a:off x="-3970" y="-1"/>
            <a:ext cx="5475111" cy="308523"/>
          </a:xfrm>
          <a:prstGeom prst="rect">
            <a:avLst/>
          </a:prstGeom>
        </p:spPr>
      </p:pic>
      <p:pic>
        <p:nvPicPr>
          <p:cNvPr id="12" name="Picture 11"/>
          <p:cNvPicPr>
            <a:picLocks noChangeAspect="1"/>
          </p:cNvPicPr>
          <p:nvPr/>
        </p:nvPicPr>
        <p:blipFill rotWithShape="1">
          <a:blip r:embed="rId2"/>
          <a:srcRect t="89982"/>
          <a:stretch/>
        </p:blipFill>
        <p:spPr>
          <a:xfrm>
            <a:off x="5449974" y="-1"/>
            <a:ext cx="5475111" cy="308524"/>
          </a:xfrm>
          <a:prstGeom prst="rect">
            <a:avLst/>
          </a:prstGeom>
        </p:spPr>
      </p:pic>
      <p:pic>
        <p:nvPicPr>
          <p:cNvPr id="13" name="Picture 12"/>
          <p:cNvPicPr>
            <a:picLocks noChangeAspect="1"/>
          </p:cNvPicPr>
          <p:nvPr/>
        </p:nvPicPr>
        <p:blipFill rotWithShape="1">
          <a:blip r:embed="rId2"/>
          <a:srcRect t="89982" r="76546"/>
          <a:stretch/>
        </p:blipFill>
        <p:spPr>
          <a:xfrm>
            <a:off x="10903919" y="-1"/>
            <a:ext cx="1284112" cy="308523"/>
          </a:xfrm>
          <a:prstGeom prst="rect">
            <a:avLst/>
          </a:prstGeom>
        </p:spPr>
      </p:pic>
      <p:cxnSp>
        <p:nvCxnSpPr>
          <p:cNvPr id="15" name="Straight Connector 14"/>
          <p:cNvCxnSpPr/>
          <p:nvPr/>
        </p:nvCxnSpPr>
        <p:spPr>
          <a:xfrm>
            <a:off x="-3970" y="308523"/>
            <a:ext cx="12192001" cy="0"/>
          </a:xfrm>
          <a:prstGeom prst="line">
            <a:avLst/>
          </a:prstGeom>
          <a:ln w="6350" cmpd="sng">
            <a:solidFill>
              <a:srgbClr val="F0595E"/>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0759027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1_Comparison">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2"/>
          <a:srcRect t="89982"/>
          <a:stretch/>
        </p:blipFill>
        <p:spPr>
          <a:xfrm>
            <a:off x="-3970" y="-1"/>
            <a:ext cx="5475111" cy="308523"/>
          </a:xfrm>
          <a:prstGeom prst="rect">
            <a:avLst/>
          </a:prstGeom>
        </p:spPr>
      </p:pic>
      <p:pic>
        <p:nvPicPr>
          <p:cNvPr id="14" name="Picture 13"/>
          <p:cNvPicPr>
            <a:picLocks noChangeAspect="1"/>
          </p:cNvPicPr>
          <p:nvPr/>
        </p:nvPicPr>
        <p:blipFill rotWithShape="1">
          <a:blip r:embed="rId2"/>
          <a:srcRect t="89982"/>
          <a:stretch/>
        </p:blipFill>
        <p:spPr>
          <a:xfrm>
            <a:off x="5449974" y="-1"/>
            <a:ext cx="5475111" cy="308524"/>
          </a:xfrm>
          <a:prstGeom prst="rect">
            <a:avLst/>
          </a:prstGeom>
        </p:spPr>
      </p:pic>
      <p:pic>
        <p:nvPicPr>
          <p:cNvPr id="15" name="Picture 14"/>
          <p:cNvPicPr>
            <a:picLocks noChangeAspect="1"/>
          </p:cNvPicPr>
          <p:nvPr/>
        </p:nvPicPr>
        <p:blipFill rotWithShape="1">
          <a:blip r:embed="rId2"/>
          <a:srcRect t="89982" r="76546"/>
          <a:stretch/>
        </p:blipFill>
        <p:spPr>
          <a:xfrm>
            <a:off x="10903919" y="-1"/>
            <a:ext cx="1284112" cy="308523"/>
          </a:xfrm>
          <a:prstGeom prst="rect">
            <a:avLst/>
          </a:prstGeom>
        </p:spPr>
      </p:pic>
      <p:cxnSp>
        <p:nvCxnSpPr>
          <p:cNvPr id="17" name="Straight Connector 16"/>
          <p:cNvCxnSpPr/>
          <p:nvPr/>
        </p:nvCxnSpPr>
        <p:spPr>
          <a:xfrm>
            <a:off x="-3970" y="308523"/>
            <a:ext cx="12192001" cy="0"/>
          </a:xfrm>
          <a:prstGeom prst="line">
            <a:avLst/>
          </a:prstGeom>
          <a:ln w="6350" cmpd="sng">
            <a:solidFill>
              <a:srgbClr val="F0595E"/>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4296764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1_Title Only">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2"/>
          <a:srcRect t="89982"/>
          <a:stretch/>
        </p:blipFill>
        <p:spPr>
          <a:xfrm>
            <a:off x="-3970" y="-1"/>
            <a:ext cx="5475111" cy="308523"/>
          </a:xfrm>
          <a:prstGeom prst="rect">
            <a:avLst/>
          </a:prstGeom>
        </p:spPr>
      </p:pic>
      <p:pic>
        <p:nvPicPr>
          <p:cNvPr id="10" name="Picture 9"/>
          <p:cNvPicPr>
            <a:picLocks noChangeAspect="1"/>
          </p:cNvPicPr>
          <p:nvPr/>
        </p:nvPicPr>
        <p:blipFill rotWithShape="1">
          <a:blip r:embed="rId2"/>
          <a:srcRect t="89982"/>
          <a:stretch/>
        </p:blipFill>
        <p:spPr>
          <a:xfrm>
            <a:off x="5449974" y="-1"/>
            <a:ext cx="5475111" cy="308524"/>
          </a:xfrm>
          <a:prstGeom prst="rect">
            <a:avLst/>
          </a:prstGeom>
        </p:spPr>
      </p:pic>
      <p:pic>
        <p:nvPicPr>
          <p:cNvPr id="11" name="Picture 10"/>
          <p:cNvPicPr>
            <a:picLocks noChangeAspect="1"/>
          </p:cNvPicPr>
          <p:nvPr/>
        </p:nvPicPr>
        <p:blipFill rotWithShape="1">
          <a:blip r:embed="rId2"/>
          <a:srcRect t="89982" r="76546"/>
          <a:stretch/>
        </p:blipFill>
        <p:spPr>
          <a:xfrm>
            <a:off x="10903919" y="-1"/>
            <a:ext cx="1284112" cy="308523"/>
          </a:xfrm>
          <a:prstGeom prst="rect">
            <a:avLst/>
          </a:prstGeom>
        </p:spPr>
      </p:pic>
      <p:cxnSp>
        <p:nvCxnSpPr>
          <p:cNvPr id="13" name="Straight Connector 12"/>
          <p:cNvCxnSpPr/>
          <p:nvPr/>
        </p:nvCxnSpPr>
        <p:spPr>
          <a:xfrm>
            <a:off x="-3970" y="308523"/>
            <a:ext cx="12192001" cy="0"/>
          </a:xfrm>
          <a:prstGeom prst="line">
            <a:avLst/>
          </a:prstGeom>
          <a:ln w="6350" cmpd="sng">
            <a:solidFill>
              <a:srgbClr val="F0595E"/>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23847411"/>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7" name="Rectangle 6"/>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pic>
        <p:nvPicPr>
          <p:cNvPr id="8" name="Picture 7" descr="grain1.jpg"/>
          <p:cNvPicPr>
            <a:picLocks noChangeAspect="1"/>
          </p:cNvPicPr>
          <p:nvPr/>
        </p:nvPicPr>
        <p:blipFill rotWithShape="1">
          <a:blip r:embed="rId2">
            <a:alphaModFix amt="11000"/>
            <a:extLst>
              <a:ext uri="{28A0092B-C50C-407E-A947-70E740481C1C}">
                <a14:useLocalDpi xmlns:a14="http://schemas.microsoft.com/office/drawing/2010/main" val="0"/>
              </a:ext>
            </a:extLst>
          </a:blip>
          <a:srcRect r="2929"/>
          <a:stretch/>
        </p:blipFill>
        <p:spPr>
          <a:xfrm>
            <a:off x="0" y="0"/>
            <a:ext cx="12192000" cy="6885852"/>
          </a:xfrm>
          <a:prstGeom prst="rect">
            <a:avLst/>
          </a:prstGeom>
        </p:spPr>
      </p:pic>
      <p:pic>
        <p:nvPicPr>
          <p:cNvPr id="10" name="Picture 9"/>
          <p:cNvPicPr>
            <a:picLocks noChangeAspect="1"/>
          </p:cNvPicPr>
          <p:nvPr/>
        </p:nvPicPr>
        <p:blipFill>
          <a:blip r:embed="rId3"/>
          <a:stretch>
            <a:fillRect/>
          </a:stretch>
        </p:blipFill>
        <p:spPr>
          <a:xfrm>
            <a:off x="-3970" y="0"/>
            <a:ext cx="5475111" cy="3079750"/>
          </a:xfrm>
          <a:prstGeom prst="rect">
            <a:avLst/>
          </a:prstGeom>
        </p:spPr>
      </p:pic>
      <p:pic>
        <p:nvPicPr>
          <p:cNvPr id="11" name="Picture 10"/>
          <p:cNvPicPr>
            <a:picLocks noChangeAspect="1"/>
          </p:cNvPicPr>
          <p:nvPr/>
        </p:nvPicPr>
        <p:blipFill>
          <a:blip r:embed="rId3"/>
          <a:stretch>
            <a:fillRect/>
          </a:stretch>
        </p:blipFill>
        <p:spPr>
          <a:xfrm>
            <a:off x="5449974" y="0"/>
            <a:ext cx="5475111" cy="3079750"/>
          </a:xfrm>
          <a:prstGeom prst="rect">
            <a:avLst/>
          </a:prstGeom>
        </p:spPr>
      </p:pic>
      <p:pic>
        <p:nvPicPr>
          <p:cNvPr id="12" name="Picture 11"/>
          <p:cNvPicPr>
            <a:picLocks noChangeAspect="1"/>
          </p:cNvPicPr>
          <p:nvPr/>
        </p:nvPicPr>
        <p:blipFill rotWithShape="1">
          <a:blip r:embed="rId3"/>
          <a:srcRect r="76546"/>
          <a:stretch/>
        </p:blipFill>
        <p:spPr>
          <a:xfrm>
            <a:off x="10903919" y="0"/>
            <a:ext cx="1284112" cy="3079750"/>
          </a:xfrm>
          <a:prstGeom prst="rect">
            <a:avLst/>
          </a:prstGeom>
        </p:spPr>
      </p:pic>
      <p:sp>
        <p:nvSpPr>
          <p:cNvPr id="16" name="Title 1"/>
          <p:cNvSpPr>
            <a:spLocks noGrp="1"/>
          </p:cNvSpPr>
          <p:nvPr>
            <p:ph type="ctrTitle"/>
          </p:nvPr>
        </p:nvSpPr>
        <p:spPr>
          <a:xfrm>
            <a:off x="461656" y="3471144"/>
            <a:ext cx="11300741" cy="1470025"/>
          </a:xfrm>
        </p:spPr>
        <p:txBody>
          <a:bodyPr>
            <a:noAutofit/>
          </a:bodyPr>
          <a:lstStyle>
            <a:lvl1pPr>
              <a:defRPr sz="5400"/>
            </a:lvl1pPr>
          </a:lstStyle>
          <a:p>
            <a:r>
              <a:rPr lang="en-US"/>
              <a:t>Click to edit Master title style</a:t>
            </a:r>
            <a:endParaRPr lang="en-GB"/>
          </a:p>
        </p:txBody>
      </p:sp>
      <p:cxnSp>
        <p:nvCxnSpPr>
          <p:cNvPr id="17" name="Straight Connector 16"/>
          <p:cNvCxnSpPr/>
          <p:nvPr/>
        </p:nvCxnSpPr>
        <p:spPr>
          <a:xfrm>
            <a:off x="-3970" y="3079750"/>
            <a:ext cx="12192001" cy="0"/>
          </a:xfrm>
          <a:prstGeom prst="line">
            <a:avLst/>
          </a:prstGeom>
          <a:ln w="6350" cmpd="sng">
            <a:solidFill>
              <a:srgbClr val="F0595E"/>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5755854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165576" y="1268760"/>
            <a:ext cx="11911096" cy="4896544"/>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a:xfrm>
            <a:off x="130005" y="6401871"/>
            <a:ext cx="1190569" cy="365125"/>
          </a:xfrm>
          <a:prstGeom prst="rect">
            <a:avLst/>
          </a:prstGeom>
        </p:spPr>
        <p:txBody>
          <a:bodyPr/>
          <a:lstStyle>
            <a:lvl1pPr>
              <a:defRPr sz="1200"/>
            </a:lvl1pPr>
          </a:lstStyle>
          <a:p>
            <a:fld id="{BACF5DBD-5891-114D-8843-AFE95105EFC2}" type="datetime1">
              <a:rPr lang="en-GB" smtClean="0"/>
              <a:t>26/05/2021</a:t>
            </a:fld>
            <a:endParaRPr lang="en-GB"/>
          </a:p>
        </p:txBody>
      </p:sp>
      <p:sp>
        <p:nvSpPr>
          <p:cNvPr id="5" name="Footer Placeholder 4"/>
          <p:cNvSpPr>
            <a:spLocks noGrp="1"/>
          </p:cNvSpPr>
          <p:nvPr>
            <p:ph type="ftr" sz="quarter" idx="11"/>
          </p:nvPr>
        </p:nvSpPr>
        <p:spPr>
          <a:xfrm>
            <a:off x="1320574" y="6401871"/>
            <a:ext cx="9896533" cy="365125"/>
          </a:xfrm>
          <a:prstGeom prst="rect">
            <a:avLst/>
          </a:prstGeom>
        </p:spPr>
        <p:txBody>
          <a:bodyPr/>
          <a:lstStyle>
            <a:lvl1pPr>
              <a:defRPr sz="1200"/>
            </a:lvl1pPr>
          </a:lstStyle>
          <a:p>
            <a:r>
              <a:rPr lang="en-GB"/>
              <a:t>explain the key features of science, apply to a scenario giving clear justification.</a:t>
            </a:r>
          </a:p>
        </p:txBody>
      </p:sp>
      <p:sp>
        <p:nvSpPr>
          <p:cNvPr id="6" name="Slide Number Placeholder 5"/>
          <p:cNvSpPr>
            <a:spLocks noGrp="1"/>
          </p:cNvSpPr>
          <p:nvPr>
            <p:ph type="sldNum" sz="quarter" idx="12"/>
          </p:nvPr>
        </p:nvSpPr>
        <p:spPr>
          <a:xfrm>
            <a:off x="11217107" y="6401871"/>
            <a:ext cx="859565" cy="365125"/>
          </a:xfrm>
          <a:prstGeom prst="rect">
            <a:avLst/>
          </a:prstGeom>
        </p:spPr>
        <p:txBody>
          <a:bodyPr/>
          <a:lstStyle>
            <a:lvl1pPr>
              <a:defRPr sz="1200"/>
            </a:lvl1pPr>
          </a:lstStyle>
          <a:p>
            <a:fld id="{88B680FE-B822-438A-8623-1A39DAB59E4D}" type="slidenum">
              <a:rPr lang="en-GB" smtClean="0"/>
              <a:t>‹#›</a:t>
            </a:fld>
            <a:endParaRPr lang="en-GB"/>
          </a:p>
        </p:txBody>
      </p:sp>
    </p:spTree>
    <p:extLst>
      <p:ext uri="{BB962C8B-B14F-4D97-AF65-F5344CB8AC3E}">
        <p14:creationId xmlns:p14="http://schemas.microsoft.com/office/powerpoint/2010/main" val="3766370137"/>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7" name="Rectangle 6"/>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pic>
        <p:nvPicPr>
          <p:cNvPr id="8" name="Picture 7" descr="grain1.jpg"/>
          <p:cNvPicPr>
            <a:picLocks noChangeAspect="1"/>
          </p:cNvPicPr>
          <p:nvPr/>
        </p:nvPicPr>
        <p:blipFill rotWithShape="1">
          <a:blip r:embed="rId2">
            <a:alphaModFix amt="11000"/>
            <a:extLst>
              <a:ext uri="{28A0092B-C50C-407E-A947-70E740481C1C}">
                <a14:useLocalDpi xmlns:a14="http://schemas.microsoft.com/office/drawing/2010/main" val="0"/>
              </a:ext>
            </a:extLst>
          </a:blip>
          <a:srcRect r="2929"/>
          <a:stretch/>
        </p:blipFill>
        <p:spPr>
          <a:xfrm>
            <a:off x="0" y="0"/>
            <a:ext cx="12192000" cy="6885852"/>
          </a:xfrm>
          <a:prstGeom prst="rect">
            <a:avLst/>
          </a:prstGeom>
        </p:spPr>
      </p:pic>
      <p:pic>
        <p:nvPicPr>
          <p:cNvPr id="9" name="Picture 8"/>
          <p:cNvPicPr>
            <a:picLocks noChangeAspect="1"/>
          </p:cNvPicPr>
          <p:nvPr/>
        </p:nvPicPr>
        <p:blipFill>
          <a:blip r:embed="rId3"/>
          <a:stretch>
            <a:fillRect/>
          </a:stretch>
        </p:blipFill>
        <p:spPr>
          <a:xfrm>
            <a:off x="-3970" y="0"/>
            <a:ext cx="5475111" cy="3079750"/>
          </a:xfrm>
          <a:prstGeom prst="rect">
            <a:avLst/>
          </a:prstGeom>
        </p:spPr>
      </p:pic>
      <p:pic>
        <p:nvPicPr>
          <p:cNvPr id="10" name="Picture 9"/>
          <p:cNvPicPr>
            <a:picLocks noChangeAspect="1"/>
          </p:cNvPicPr>
          <p:nvPr/>
        </p:nvPicPr>
        <p:blipFill>
          <a:blip r:embed="rId3"/>
          <a:stretch>
            <a:fillRect/>
          </a:stretch>
        </p:blipFill>
        <p:spPr>
          <a:xfrm>
            <a:off x="5449974" y="0"/>
            <a:ext cx="5475111" cy="3079750"/>
          </a:xfrm>
          <a:prstGeom prst="rect">
            <a:avLst/>
          </a:prstGeom>
        </p:spPr>
      </p:pic>
      <p:pic>
        <p:nvPicPr>
          <p:cNvPr id="11" name="Picture 10"/>
          <p:cNvPicPr>
            <a:picLocks noChangeAspect="1"/>
          </p:cNvPicPr>
          <p:nvPr/>
        </p:nvPicPr>
        <p:blipFill rotWithShape="1">
          <a:blip r:embed="rId3"/>
          <a:srcRect r="76546"/>
          <a:stretch/>
        </p:blipFill>
        <p:spPr>
          <a:xfrm>
            <a:off x="10903919" y="0"/>
            <a:ext cx="1284112" cy="3079750"/>
          </a:xfrm>
          <a:prstGeom prst="rect">
            <a:avLst/>
          </a:prstGeom>
        </p:spPr>
      </p:pic>
      <p:sp>
        <p:nvSpPr>
          <p:cNvPr id="14" name="Title 1"/>
          <p:cNvSpPr>
            <a:spLocks noGrp="1"/>
          </p:cNvSpPr>
          <p:nvPr>
            <p:ph type="ctrTitle"/>
          </p:nvPr>
        </p:nvSpPr>
        <p:spPr>
          <a:xfrm>
            <a:off x="461656" y="3471144"/>
            <a:ext cx="11300741" cy="1470025"/>
          </a:xfrm>
        </p:spPr>
        <p:txBody>
          <a:bodyPr>
            <a:noAutofit/>
          </a:bodyPr>
          <a:lstStyle>
            <a:lvl1pPr>
              <a:defRPr sz="5400"/>
            </a:lvl1pPr>
          </a:lstStyle>
          <a:p>
            <a:r>
              <a:rPr lang="en-US"/>
              <a:t>Click to edit Master title style</a:t>
            </a:r>
            <a:endParaRPr lang="en-GB"/>
          </a:p>
        </p:txBody>
      </p:sp>
      <p:cxnSp>
        <p:nvCxnSpPr>
          <p:cNvPr id="15" name="Straight Connector 14"/>
          <p:cNvCxnSpPr/>
          <p:nvPr/>
        </p:nvCxnSpPr>
        <p:spPr>
          <a:xfrm>
            <a:off x="-3970" y="3079750"/>
            <a:ext cx="12192001" cy="0"/>
          </a:xfrm>
          <a:prstGeom prst="line">
            <a:avLst/>
          </a:prstGeom>
          <a:ln w="6350" cmpd="sng">
            <a:solidFill>
              <a:srgbClr val="F0595E"/>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6738604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8" name="Footer Placeholder 4"/>
          <p:cNvSpPr>
            <a:spLocks noGrp="1"/>
          </p:cNvSpPr>
          <p:nvPr>
            <p:ph type="ftr" sz="quarter" idx="3"/>
          </p:nvPr>
        </p:nvSpPr>
        <p:spPr>
          <a:xfrm>
            <a:off x="1320574" y="6401871"/>
            <a:ext cx="9896533" cy="365125"/>
          </a:xfrm>
          <a:prstGeom prst="rect">
            <a:avLst/>
          </a:prstGeom>
        </p:spPr>
        <p:txBody>
          <a:bodyPr/>
          <a:lstStyle>
            <a:lvl1pPr>
              <a:defRPr sz="1200"/>
            </a:lvl1pPr>
          </a:lstStyle>
          <a:p>
            <a:r>
              <a:rPr lang="en-GB"/>
              <a:t>explain the key features of science, apply to a scenario giving clear justification.</a:t>
            </a:r>
          </a:p>
        </p:txBody>
      </p:sp>
      <p:sp>
        <p:nvSpPr>
          <p:cNvPr id="9" name="Date Placeholder 3"/>
          <p:cNvSpPr>
            <a:spLocks noGrp="1"/>
          </p:cNvSpPr>
          <p:nvPr>
            <p:ph type="dt" sz="half" idx="10"/>
          </p:nvPr>
        </p:nvSpPr>
        <p:spPr>
          <a:xfrm>
            <a:off x="130005" y="6401871"/>
            <a:ext cx="1190569" cy="365125"/>
          </a:xfrm>
          <a:prstGeom prst="rect">
            <a:avLst/>
          </a:prstGeom>
        </p:spPr>
        <p:txBody>
          <a:bodyPr/>
          <a:lstStyle>
            <a:lvl1pPr>
              <a:defRPr sz="1200"/>
            </a:lvl1pPr>
          </a:lstStyle>
          <a:p>
            <a:fld id="{17C661C0-9290-9447-97EF-7877EB460195}" type="datetime1">
              <a:rPr lang="en-GB" smtClean="0"/>
              <a:t>26/05/2021</a:t>
            </a:fld>
            <a:endParaRPr lang="en-GB"/>
          </a:p>
        </p:txBody>
      </p:sp>
      <p:sp>
        <p:nvSpPr>
          <p:cNvPr id="10" name="Slide Number Placeholder 5"/>
          <p:cNvSpPr>
            <a:spLocks noGrp="1"/>
          </p:cNvSpPr>
          <p:nvPr>
            <p:ph type="sldNum" sz="quarter" idx="4"/>
          </p:nvPr>
        </p:nvSpPr>
        <p:spPr>
          <a:xfrm>
            <a:off x="11217107" y="6401871"/>
            <a:ext cx="859565" cy="365125"/>
          </a:xfrm>
          <a:prstGeom prst="rect">
            <a:avLst/>
          </a:prstGeom>
        </p:spPr>
        <p:txBody>
          <a:bodyPr/>
          <a:lstStyle>
            <a:lvl1pPr>
              <a:defRPr sz="1200"/>
            </a:lvl1pPr>
          </a:lstStyle>
          <a:p>
            <a:fld id="{88B680FE-B822-438A-8623-1A39DAB59E4D}" type="slidenum">
              <a:rPr lang="en-GB" smtClean="0"/>
              <a:t>‹#›</a:t>
            </a:fld>
            <a:endParaRPr lang="en-GB"/>
          </a:p>
        </p:txBody>
      </p:sp>
    </p:spTree>
    <p:extLst>
      <p:ext uri="{BB962C8B-B14F-4D97-AF65-F5344CB8AC3E}">
        <p14:creationId xmlns:p14="http://schemas.microsoft.com/office/powerpoint/2010/main" val="168083599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5"/>
            <a:ext cx="5386917"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5"/>
            <a:ext cx="5389033"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 name="Date Placeholder 3"/>
          <p:cNvSpPr>
            <a:spLocks noGrp="1"/>
          </p:cNvSpPr>
          <p:nvPr>
            <p:ph type="dt" sz="half" idx="10"/>
          </p:nvPr>
        </p:nvSpPr>
        <p:spPr>
          <a:xfrm>
            <a:off x="130005" y="6401871"/>
            <a:ext cx="1190569" cy="365125"/>
          </a:xfrm>
          <a:prstGeom prst="rect">
            <a:avLst/>
          </a:prstGeom>
        </p:spPr>
        <p:txBody>
          <a:bodyPr/>
          <a:lstStyle>
            <a:lvl1pPr>
              <a:defRPr sz="1200"/>
            </a:lvl1pPr>
          </a:lstStyle>
          <a:p>
            <a:fld id="{F5BCFD06-BFFD-8946-920B-6ABAB3008681}" type="datetime1">
              <a:rPr lang="en-GB" smtClean="0"/>
              <a:t>26/05/2021</a:t>
            </a:fld>
            <a:endParaRPr lang="en-GB"/>
          </a:p>
        </p:txBody>
      </p:sp>
      <p:sp>
        <p:nvSpPr>
          <p:cNvPr id="11" name="Footer Placeholder 4"/>
          <p:cNvSpPr>
            <a:spLocks noGrp="1"/>
          </p:cNvSpPr>
          <p:nvPr>
            <p:ph type="ftr" sz="quarter" idx="11"/>
          </p:nvPr>
        </p:nvSpPr>
        <p:spPr>
          <a:xfrm>
            <a:off x="1320574" y="6401871"/>
            <a:ext cx="9896533" cy="365125"/>
          </a:xfrm>
          <a:prstGeom prst="rect">
            <a:avLst/>
          </a:prstGeom>
        </p:spPr>
        <p:txBody>
          <a:bodyPr/>
          <a:lstStyle>
            <a:lvl1pPr>
              <a:defRPr sz="1200"/>
            </a:lvl1pPr>
          </a:lstStyle>
          <a:p>
            <a:r>
              <a:rPr lang="en-GB"/>
              <a:t>explain the key features of science, apply to a scenario giving clear justification.</a:t>
            </a:r>
          </a:p>
        </p:txBody>
      </p:sp>
      <p:sp>
        <p:nvSpPr>
          <p:cNvPr id="12" name="Slide Number Placeholder 5"/>
          <p:cNvSpPr>
            <a:spLocks noGrp="1"/>
          </p:cNvSpPr>
          <p:nvPr>
            <p:ph type="sldNum" sz="quarter" idx="12"/>
          </p:nvPr>
        </p:nvSpPr>
        <p:spPr>
          <a:xfrm>
            <a:off x="11217107" y="6401871"/>
            <a:ext cx="859565" cy="365125"/>
          </a:xfrm>
          <a:prstGeom prst="rect">
            <a:avLst/>
          </a:prstGeom>
        </p:spPr>
        <p:txBody>
          <a:bodyPr/>
          <a:lstStyle>
            <a:lvl1pPr>
              <a:defRPr sz="1200"/>
            </a:lvl1pPr>
          </a:lstStyle>
          <a:p>
            <a:fld id="{88B680FE-B822-438A-8623-1A39DAB59E4D}" type="slidenum">
              <a:rPr lang="en-GB" smtClean="0"/>
              <a:t>‹#›</a:t>
            </a:fld>
            <a:endParaRPr lang="en-GB"/>
          </a:p>
        </p:txBody>
      </p:sp>
    </p:spTree>
    <p:extLst>
      <p:ext uri="{BB962C8B-B14F-4D97-AF65-F5344CB8AC3E}">
        <p14:creationId xmlns:p14="http://schemas.microsoft.com/office/powerpoint/2010/main" val="374591156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6" name="Date Placeholder 3"/>
          <p:cNvSpPr>
            <a:spLocks noGrp="1"/>
          </p:cNvSpPr>
          <p:nvPr>
            <p:ph type="dt" sz="half" idx="2"/>
          </p:nvPr>
        </p:nvSpPr>
        <p:spPr>
          <a:xfrm>
            <a:off x="130005" y="6401871"/>
            <a:ext cx="1190569" cy="365125"/>
          </a:xfrm>
          <a:prstGeom prst="rect">
            <a:avLst/>
          </a:prstGeom>
        </p:spPr>
        <p:txBody>
          <a:bodyPr/>
          <a:lstStyle>
            <a:lvl1pPr>
              <a:defRPr sz="1200"/>
            </a:lvl1pPr>
          </a:lstStyle>
          <a:p>
            <a:fld id="{DE0E80AE-7383-AE4C-B1C8-91B958404190}" type="datetime1">
              <a:rPr lang="en-GB" smtClean="0"/>
              <a:t>26/05/2021</a:t>
            </a:fld>
            <a:endParaRPr lang="en-GB"/>
          </a:p>
        </p:txBody>
      </p:sp>
      <p:sp>
        <p:nvSpPr>
          <p:cNvPr id="7" name="Footer Placeholder 4"/>
          <p:cNvSpPr>
            <a:spLocks noGrp="1"/>
          </p:cNvSpPr>
          <p:nvPr>
            <p:ph type="ftr" sz="quarter" idx="3"/>
          </p:nvPr>
        </p:nvSpPr>
        <p:spPr>
          <a:xfrm>
            <a:off x="1320574" y="6401871"/>
            <a:ext cx="9896533" cy="365125"/>
          </a:xfrm>
          <a:prstGeom prst="rect">
            <a:avLst/>
          </a:prstGeom>
        </p:spPr>
        <p:txBody>
          <a:bodyPr/>
          <a:lstStyle>
            <a:lvl1pPr>
              <a:defRPr sz="1200"/>
            </a:lvl1pPr>
          </a:lstStyle>
          <a:p>
            <a:r>
              <a:rPr lang="en-GB"/>
              <a:t>explain the key features of science, apply to a scenario giving clear justification.</a:t>
            </a:r>
          </a:p>
        </p:txBody>
      </p:sp>
      <p:sp>
        <p:nvSpPr>
          <p:cNvPr id="8" name="Slide Number Placeholder 5"/>
          <p:cNvSpPr>
            <a:spLocks noGrp="1"/>
          </p:cNvSpPr>
          <p:nvPr>
            <p:ph type="sldNum" sz="quarter" idx="4"/>
          </p:nvPr>
        </p:nvSpPr>
        <p:spPr>
          <a:xfrm>
            <a:off x="11217107" y="6401871"/>
            <a:ext cx="859565" cy="365125"/>
          </a:xfrm>
          <a:prstGeom prst="rect">
            <a:avLst/>
          </a:prstGeom>
        </p:spPr>
        <p:txBody>
          <a:bodyPr/>
          <a:lstStyle>
            <a:lvl1pPr>
              <a:defRPr sz="1200"/>
            </a:lvl1pPr>
          </a:lstStyle>
          <a:p>
            <a:fld id="{88B680FE-B822-438A-8623-1A39DAB59E4D}" type="slidenum">
              <a:rPr lang="en-GB" smtClean="0"/>
              <a:t>‹#›</a:t>
            </a:fld>
            <a:endParaRPr lang="en-GB"/>
          </a:p>
        </p:txBody>
      </p:sp>
    </p:spTree>
    <p:extLst>
      <p:ext uri="{BB962C8B-B14F-4D97-AF65-F5344CB8AC3E}">
        <p14:creationId xmlns:p14="http://schemas.microsoft.com/office/powerpoint/2010/main" val="2897056548"/>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3"/>
          <p:cNvSpPr>
            <a:spLocks noGrp="1"/>
          </p:cNvSpPr>
          <p:nvPr>
            <p:ph type="dt" sz="half" idx="2"/>
          </p:nvPr>
        </p:nvSpPr>
        <p:spPr>
          <a:xfrm>
            <a:off x="130005" y="6401871"/>
            <a:ext cx="1190569" cy="365125"/>
          </a:xfrm>
          <a:prstGeom prst="rect">
            <a:avLst/>
          </a:prstGeom>
        </p:spPr>
        <p:txBody>
          <a:bodyPr/>
          <a:lstStyle>
            <a:lvl1pPr>
              <a:defRPr sz="1200"/>
            </a:lvl1pPr>
          </a:lstStyle>
          <a:p>
            <a:fld id="{2A1CFAE0-5373-9F4D-97AF-00B6E1122003}" type="datetime1">
              <a:rPr lang="en-GB" smtClean="0"/>
              <a:t>26/05/2021</a:t>
            </a:fld>
            <a:endParaRPr lang="en-GB"/>
          </a:p>
        </p:txBody>
      </p:sp>
      <p:sp>
        <p:nvSpPr>
          <p:cNvPr id="6" name="Footer Placeholder 4"/>
          <p:cNvSpPr>
            <a:spLocks noGrp="1"/>
          </p:cNvSpPr>
          <p:nvPr>
            <p:ph type="ftr" sz="quarter" idx="3"/>
          </p:nvPr>
        </p:nvSpPr>
        <p:spPr>
          <a:xfrm>
            <a:off x="1320574" y="6401871"/>
            <a:ext cx="9896533" cy="365125"/>
          </a:xfrm>
          <a:prstGeom prst="rect">
            <a:avLst/>
          </a:prstGeom>
        </p:spPr>
        <p:txBody>
          <a:bodyPr/>
          <a:lstStyle>
            <a:lvl1pPr>
              <a:defRPr sz="1200"/>
            </a:lvl1pPr>
          </a:lstStyle>
          <a:p>
            <a:r>
              <a:rPr lang="en-GB"/>
              <a:t>explain the key features of science, apply to a scenario giving clear justification.</a:t>
            </a:r>
          </a:p>
        </p:txBody>
      </p:sp>
      <p:sp>
        <p:nvSpPr>
          <p:cNvPr id="7" name="Slide Number Placeholder 5"/>
          <p:cNvSpPr>
            <a:spLocks noGrp="1"/>
          </p:cNvSpPr>
          <p:nvPr>
            <p:ph type="sldNum" sz="quarter" idx="4"/>
          </p:nvPr>
        </p:nvSpPr>
        <p:spPr>
          <a:xfrm>
            <a:off x="11217107" y="6401871"/>
            <a:ext cx="859565" cy="365125"/>
          </a:xfrm>
          <a:prstGeom prst="rect">
            <a:avLst/>
          </a:prstGeom>
        </p:spPr>
        <p:txBody>
          <a:bodyPr/>
          <a:lstStyle>
            <a:lvl1pPr>
              <a:defRPr sz="1200"/>
            </a:lvl1pPr>
          </a:lstStyle>
          <a:p>
            <a:fld id="{88B680FE-B822-438A-8623-1A39DAB59E4D}" type="slidenum">
              <a:rPr lang="en-GB" smtClean="0"/>
              <a:t>‹#›</a:t>
            </a:fld>
            <a:endParaRPr lang="en-GB"/>
          </a:p>
        </p:txBody>
      </p:sp>
    </p:spTree>
    <p:extLst>
      <p:ext uri="{BB962C8B-B14F-4D97-AF65-F5344CB8AC3E}">
        <p14:creationId xmlns:p14="http://schemas.microsoft.com/office/powerpoint/2010/main" val="90039019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378E0CAB-4AAC-D745-A3E7-3532DA59E9D4}" type="datetime1">
              <a:rPr lang="en-GB" smtClean="0"/>
              <a:t>26/05/2021</a:t>
            </a:fld>
            <a:endParaRPr lang="en-GB"/>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r>
              <a:rPr lang="en-GB"/>
              <a:t>explain the key features of science, apply to a scenario giving clear justification.</a:t>
            </a:r>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88B680FE-B822-438A-8623-1A39DAB59E4D}" type="slidenum">
              <a:rPr lang="en-GB" smtClean="0"/>
              <a:t>‹#›</a:t>
            </a:fld>
            <a:endParaRPr lang="en-GB"/>
          </a:p>
        </p:txBody>
      </p:sp>
    </p:spTree>
    <p:extLst>
      <p:ext uri="{BB962C8B-B14F-4D97-AF65-F5344CB8AC3E}">
        <p14:creationId xmlns:p14="http://schemas.microsoft.com/office/powerpoint/2010/main" val="2348349588"/>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DBE81210-805E-954F-861C-5B4D80C1C9CA}" type="datetime1">
              <a:rPr lang="en-GB" smtClean="0"/>
              <a:t>26/05/2021</a:t>
            </a:fld>
            <a:endParaRPr lang="en-GB"/>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r>
              <a:rPr lang="en-GB"/>
              <a:t>explain the key features of science, apply to a scenario giving clear justification.</a:t>
            </a:r>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88B680FE-B822-438A-8623-1A39DAB59E4D}" type="slidenum">
              <a:rPr lang="en-GB" smtClean="0"/>
              <a:t>‹#›</a:t>
            </a:fld>
            <a:endParaRPr lang="en-GB"/>
          </a:p>
        </p:txBody>
      </p:sp>
    </p:spTree>
    <p:extLst>
      <p:ext uri="{BB962C8B-B14F-4D97-AF65-F5344CB8AC3E}">
        <p14:creationId xmlns:p14="http://schemas.microsoft.com/office/powerpoint/2010/main" val="4100895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2020589" y="3717033"/>
            <a:ext cx="12026425" cy="4525963"/>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46729B16-1E76-8549-9D0D-DF341580CE6A}" type="datetime1">
              <a:rPr lang="en-GB" smtClean="0"/>
              <a:t>26/05/2021</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r>
              <a:rPr lang="en-GB"/>
              <a:t>explain the key features of science, apply to a scenario giving clear justification.</a:t>
            </a:r>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88B680FE-B822-438A-8623-1A39DAB59E4D}" type="slidenum">
              <a:rPr lang="en-GB" smtClean="0"/>
              <a:t>‹#›</a:t>
            </a:fld>
            <a:endParaRPr lang="en-GB"/>
          </a:p>
        </p:txBody>
      </p:sp>
    </p:spTree>
    <p:extLst>
      <p:ext uri="{BB962C8B-B14F-4D97-AF65-F5344CB8AC3E}">
        <p14:creationId xmlns:p14="http://schemas.microsoft.com/office/powerpoint/2010/main" val="241364323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649F4ED4-1983-BD42-8C72-8A0103A62754}" type="datetime1">
              <a:rPr lang="en-GB" smtClean="0"/>
              <a:t>26/05/2021</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r>
              <a:rPr lang="en-GB"/>
              <a:t>explain the key features of science, apply to a scenario giving clear justification.</a:t>
            </a:r>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88B680FE-B822-438A-8623-1A39DAB59E4D}" type="slidenum">
              <a:rPr lang="en-GB" smtClean="0"/>
              <a:t>‹#›</a:t>
            </a:fld>
            <a:endParaRPr lang="en-GB"/>
          </a:p>
        </p:txBody>
      </p:sp>
    </p:spTree>
    <p:extLst>
      <p:ext uri="{BB962C8B-B14F-4D97-AF65-F5344CB8AC3E}">
        <p14:creationId xmlns:p14="http://schemas.microsoft.com/office/powerpoint/2010/main" val="265179642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C413D479-4B46-1E4E-84F2-97B25D5CC4C3}" type="datetime1">
              <a:rPr lang="en-GB" smtClean="0"/>
              <a:t>26/05/2021</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r>
              <a:rPr lang="en-GB"/>
              <a:t>explain the key features of science, apply to a scenario giving clear justification.</a:t>
            </a:r>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88B680FE-B822-438A-8623-1A39DAB59E4D}" type="slidenum">
              <a:rPr lang="en-GB" smtClean="0"/>
              <a:t>‹#›</a:t>
            </a:fld>
            <a:endParaRPr lang="en-GB"/>
          </a:p>
        </p:txBody>
      </p:sp>
    </p:spTree>
    <p:extLst>
      <p:ext uri="{BB962C8B-B14F-4D97-AF65-F5344CB8AC3E}">
        <p14:creationId xmlns:p14="http://schemas.microsoft.com/office/powerpoint/2010/main" val="1460706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E3C8594-6F4E-DF4B-9CF4-7E0BB401BCA6}" type="datetime1">
              <a:rPr lang="en-GB" smtClean="0">
                <a:solidFill>
                  <a:prstClr val="black">
                    <a:tint val="75000"/>
                  </a:prstClr>
                </a:solidFill>
              </a:rPr>
              <a:t>26/05/2021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r>
              <a:rPr lang="en-GB">
                <a:solidFill>
                  <a:prstClr val="black">
                    <a:tint val="75000"/>
                  </a:prstClr>
                </a:solidFill>
              </a:rPr>
              <a:t>explain the key features of science, apply to a scenario giving clear justification.</a:t>
            </a:r>
          </a:p>
        </p:txBody>
      </p:sp>
      <p:sp>
        <p:nvSpPr>
          <p:cNvPr id="6" name="Slide Number Placeholder 5"/>
          <p:cNvSpPr>
            <a:spLocks noGrp="1"/>
          </p:cNvSpPr>
          <p:nvPr>
            <p:ph type="sldNum" sz="quarter" idx="12"/>
          </p:nvPr>
        </p:nvSpPr>
        <p:spPr/>
        <p:txBody>
          <a:bodyPr/>
          <a:lstStyle/>
          <a:p>
            <a:fld id="{BB8949DF-4165-43EE-8E93-3A9A65AE0B6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758112941"/>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8EF4298-47A8-2F40-947E-EF83CCF41273}" type="datetime1">
              <a:rPr lang="en-GB" smtClean="0">
                <a:solidFill>
                  <a:prstClr val="black">
                    <a:tint val="75000"/>
                  </a:prstClr>
                </a:solidFill>
              </a:rPr>
              <a:t>26/05/2021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r>
              <a:rPr lang="en-GB">
                <a:solidFill>
                  <a:prstClr val="black">
                    <a:tint val="75000"/>
                  </a:prstClr>
                </a:solidFill>
              </a:rPr>
              <a:t>explain the key features of science, apply to a scenario giving clear justification.</a:t>
            </a:r>
          </a:p>
        </p:txBody>
      </p:sp>
      <p:sp>
        <p:nvSpPr>
          <p:cNvPr id="6" name="Slide Number Placeholder 5"/>
          <p:cNvSpPr>
            <a:spLocks noGrp="1"/>
          </p:cNvSpPr>
          <p:nvPr>
            <p:ph type="sldNum" sz="quarter" idx="12"/>
          </p:nvPr>
        </p:nvSpPr>
        <p:spPr/>
        <p:txBody>
          <a:bodyPr/>
          <a:lstStyle/>
          <a:p>
            <a:fld id="{BB8949DF-4165-43EE-8E93-3A9A65AE0B6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90224140"/>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593F191-55FC-8244-A81E-2DA1DF2A460D}" type="datetime1">
              <a:rPr lang="en-GB" smtClean="0">
                <a:solidFill>
                  <a:prstClr val="black">
                    <a:tint val="75000"/>
                  </a:prstClr>
                </a:solidFill>
              </a:rPr>
              <a:t>26/05/2021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r>
              <a:rPr lang="en-GB">
                <a:solidFill>
                  <a:prstClr val="black">
                    <a:tint val="75000"/>
                  </a:prstClr>
                </a:solidFill>
              </a:rPr>
              <a:t>explain the key features of science, apply to a scenario giving clear justification.</a:t>
            </a:r>
          </a:p>
        </p:txBody>
      </p:sp>
      <p:sp>
        <p:nvSpPr>
          <p:cNvPr id="6" name="Slide Number Placeholder 5"/>
          <p:cNvSpPr>
            <a:spLocks noGrp="1"/>
          </p:cNvSpPr>
          <p:nvPr>
            <p:ph type="sldNum" sz="quarter" idx="12"/>
          </p:nvPr>
        </p:nvSpPr>
        <p:spPr/>
        <p:txBody>
          <a:bodyPr/>
          <a:lstStyle/>
          <a:p>
            <a:fld id="{BB8949DF-4165-43EE-8E93-3A9A65AE0B6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723934733"/>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DAE6499-2810-7E41-B9ED-B039E3878BBC}" type="datetime1">
              <a:rPr lang="en-GB" smtClean="0">
                <a:solidFill>
                  <a:prstClr val="black">
                    <a:tint val="75000"/>
                  </a:prstClr>
                </a:solidFill>
              </a:rPr>
              <a:t>26/05/2021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r>
              <a:rPr lang="en-GB">
                <a:solidFill>
                  <a:prstClr val="black">
                    <a:tint val="75000"/>
                  </a:prstClr>
                </a:solidFill>
              </a:rPr>
              <a:t>explain the key features of science, apply to a scenario giving clear justification.</a:t>
            </a:r>
          </a:p>
        </p:txBody>
      </p:sp>
      <p:sp>
        <p:nvSpPr>
          <p:cNvPr id="7" name="Slide Number Placeholder 6"/>
          <p:cNvSpPr>
            <a:spLocks noGrp="1"/>
          </p:cNvSpPr>
          <p:nvPr>
            <p:ph type="sldNum" sz="quarter" idx="12"/>
          </p:nvPr>
        </p:nvSpPr>
        <p:spPr/>
        <p:txBody>
          <a:bodyPr/>
          <a:lstStyle/>
          <a:p>
            <a:fld id="{BB8949DF-4165-43EE-8E93-3A9A65AE0B6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10259121"/>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6B0FAAB-E984-F94C-80E4-BE3A700C1C19}" type="datetime1">
              <a:rPr lang="en-GB" smtClean="0">
                <a:solidFill>
                  <a:prstClr val="black">
                    <a:tint val="75000"/>
                  </a:prstClr>
                </a:solidFill>
              </a:rPr>
              <a:t>26/05/2021</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r>
              <a:rPr lang="en-GB">
                <a:solidFill>
                  <a:prstClr val="black">
                    <a:tint val="75000"/>
                  </a:prstClr>
                </a:solidFill>
              </a:rPr>
              <a:t>explain the key features of science, apply to a scenario giving clear justification.</a:t>
            </a:r>
          </a:p>
        </p:txBody>
      </p:sp>
      <p:sp>
        <p:nvSpPr>
          <p:cNvPr id="9" name="Slide Number Placeholder 8"/>
          <p:cNvSpPr>
            <a:spLocks noGrp="1"/>
          </p:cNvSpPr>
          <p:nvPr>
            <p:ph type="sldNum" sz="quarter" idx="12"/>
          </p:nvPr>
        </p:nvSpPr>
        <p:spPr/>
        <p:txBody>
          <a:bodyPr/>
          <a:lstStyle/>
          <a:p>
            <a:fld id="{BB8949DF-4165-43EE-8E93-3A9A65AE0B6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100991715"/>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2452D7E-CC40-A947-9084-FDA2CE4ED328}" type="datetime1">
              <a:rPr lang="en-GB" smtClean="0">
                <a:solidFill>
                  <a:prstClr val="black">
                    <a:tint val="75000"/>
                  </a:prstClr>
                </a:solidFill>
              </a:rPr>
              <a:t>26/05/2021</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r>
              <a:rPr lang="en-GB">
                <a:solidFill>
                  <a:prstClr val="black">
                    <a:tint val="75000"/>
                  </a:prstClr>
                </a:solidFill>
              </a:rPr>
              <a:t>explain the key features of science, apply to a scenario giving clear justification.</a:t>
            </a:r>
          </a:p>
        </p:txBody>
      </p:sp>
      <p:sp>
        <p:nvSpPr>
          <p:cNvPr id="5" name="Slide Number Placeholder 4"/>
          <p:cNvSpPr>
            <a:spLocks noGrp="1"/>
          </p:cNvSpPr>
          <p:nvPr>
            <p:ph type="sldNum" sz="quarter" idx="12"/>
          </p:nvPr>
        </p:nvSpPr>
        <p:spPr/>
        <p:txBody>
          <a:bodyPr/>
          <a:lstStyle/>
          <a:p>
            <a:fld id="{BB8949DF-4165-43EE-8E93-3A9A65AE0B6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916383474"/>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0A456CB-2130-F945-A2DD-A6512CAA29F4}" type="datetime1">
              <a:rPr lang="en-GB" smtClean="0">
                <a:solidFill>
                  <a:prstClr val="black">
                    <a:tint val="75000"/>
                  </a:prstClr>
                </a:solidFill>
              </a:rPr>
              <a:t>26/05/2021</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r>
              <a:rPr lang="en-GB">
                <a:solidFill>
                  <a:prstClr val="black">
                    <a:tint val="75000"/>
                  </a:prstClr>
                </a:solidFill>
              </a:rPr>
              <a:t>explain the key features of science, apply to a scenario giving clear justification.</a:t>
            </a:r>
          </a:p>
        </p:txBody>
      </p:sp>
      <p:sp>
        <p:nvSpPr>
          <p:cNvPr id="4" name="Slide Number Placeholder 3"/>
          <p:cNvSpPr>
            <a:spLocks noGrp="1"/>
          </p:cNvSpPr>
          <p:nvPr>
            <p:ph type="sldNum" sz="quarter" idx="12"/>
          </p:nvPr>
        </p:nvSpPr>
        <p:spPr/>
        <p:txBody>
          <a:bodyPr/>
          <a:lstStyle/>
          <a:p>
            <a:fld id="{BB8949DF-4165-43EE-8E93-3A9A65AE0B60}" type="slidenum">
              <a:rPr lang="en-GB" smtClean="0">
                <a:solidFill>
                  <a:prstClr val="black">
                    <a:tint val="75000"/>
                  </a:prstClr>
                </a:solidFill>
              </a:rPr>
              <a:pPr/>
              <a:t>‹#›</a:t>
            </a:fld>
            <a:endParaRPr lang="en-GB">
              <a:solidFill>
                <a:prstClr val="black">
                  <a:tint val="75000"/>
                </a:prstClr>
              </a:solidFill>
            </a:endParaRPr>
          </a:p>
        </p:txBody>
      </p:sp>
      <p:pic>
        <p:nvPicPr>
          <p:cNvPr id="5" name="Picture 4" descr="grain1.jpg"/>
          <p:cNvPicPr>
            <a:picLocks noChangeAspect="1"/>
          </p:cNvPicPr>
          <p:nvPr/>
        </p:nvPicPr>
        <p:blipFill rotWithShape="1">
          <a:blip r:embed="rId2">
            <a:alphaModFix amt="11000"/>
            <a:extLst>
              <a:ext uri="{28A0092B-C50C-407E-A947-70E740481C1C}">
                <a14:useLocalDpi xmlns:a14="http://schemas.microsoft.com/office/drawing/2010/main" val="0"/>
              </a:ext>
            </a:extLst>
          </a:blip>
          <a:srcRect r="2929"/>
          <a:stretch/>
        </p:blipFill>
        <p:spPr>
          <a:xfrm>
            <a:off x="0" y="0"/>
            <a:ext cx="12192000" cy="6885852"/>
          </a:xfrm>
          <a:prstGeom prst="rect">
            <a:avLst/>
          </a:prstGeom>
        </p:spPr>
      </p:pic>
      <p:sp>
        <p:nvSpPr>
          <p:cNvPr id="6" name="Rectangle 5"/>
          <p:cNvSpPr/>
          <p:nvPr/>
        </p:nvSpPr>
        <p:spPr>
          <a:xfrm>
            <a:off x="0" y="308524"/>
            <a:ext cx="12192000" cy="895648"/>
          </a:xfrm>
          <a:prstGeom prst="rect">
            <a:avLst/>
          </a:prstGeom>
          <a:solidFill>
            <a:schemeClr val="bg1">
              <a:lumMod val="65000"/>
              <a:alpha val="12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914400"/>
            <a:endParaRPr lang="en-GB" sz="1800">
              <a:solidFill>
                <a:prstClr val="white"/>
              </a:solidFill>
            </a:endParaRPr>
          </a:p>
        </p:txBody>
      </p:sp>
      <p:pic>
        <p:nvPicPr>
          <p:cNvPr id="8" name="Picture 7"/>
          <p:cNvPicPr>
            <a:picLocks noChangeAspect="1"/>
          </p:cNvPicPr>
          <p:nvPr/>
        </p:nvPicPr>
        <p:blipFill rotWithShape="1">
          <a:blip r:embed="rId3"/>
          <a:srcRect t="89982"/>
          <a:stretch/>
        </p:blipFill>
        <p:spPr>
          <a:xfrm>
            <a:off x="-3970" y="-1"/>
            <a:ext cx="5475111" cy="308523"/>
          </a:xfrm>
          <a:prstGeom prst="rect">
            <a:avLst/>
          </a:prstGeom>
        </p:spPr>
      </p:pic>
      <p:pic>
        <p:nvPicPr>
          <p:cNvPr id="9" name="Picture 8"/>
          <p:cNvPicPr>
            <a:picLocks noChangeAspect="1"/>
          </p:cNvPicPr>
          <p:nvPr/>
        </p:nvPicPr>
        <p:blipFill rotWithShape="1">
          <a:blip r:embed="rId3"/>
          <a:srcRect t="89982"/>
          <a:stretch/>
        </p:blipFill>
        <p:spPr>
          <a:xfrm>
            <a:off x="5449974" y="-1"/>
            <a:ext cx="5475111" cy="308524"/>
          </a:xfrm>
          <a:prstGeom prst="rect">
            <a:avLst/>
          </a:prstGeom>
        </p:spPr>
      </p:pic>
      <p:pic>
        <p:nvPicPr>
          <p:cNvPr id="10" name="Picture 9"/>
          <p:cNvPicPr>
            <a:picLocks noChangeAspect="1"/>
          </p:cNvPicPr>
          <p:nvPr/>
        </p:nvPicPr>
        <p:blipFill rotWithShape="1">
          <a:blip r:embed="rId3"/>
          <a:srcRect t="89982" r="76546"/>
          <a:stretch/>
        </p:blipFill>
        <p:spPr>
          <a:xfrm>
            <a:off x="10903919" y="-1"/>
            <a:ext cx="1284112" cy="308523"/>
          </a:xfrm>
          <a:prstGeom prst="rect">
            <a:avLst/>
          </a:prstGeom>
        </p:spPr>
      </p:pic>
      <p:cxnSp>
        <p:nvCxnSpPr>
          <p:cNvPr id="12" name="Straight Connector 11"/>
          <p:cNvCxnSpPr/>
          <p:nvPr/>
        </p:nvCxnSpPr>
        <p:spPr>
          <a:xfrm>
            <a:off x="-3970" y="308523"/>
            <a:ext cx="12192001" cy="0"/>
          </a:xfrm>
          <a:prstGeom prst="line">
            <a:avLst/>
          </a:prstGeom>
          <a:ln w="6350" cmpd="sng">
            <a:solidFill>
              <a:srgbClr val="F0595E"/>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8119236"/>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54831AA-280E-1146-9D9B-54692C8DBC3C}" type="datetime1">
              <a:rPr lang="en-GB" smtClean="0">
                <a:solidFill>
                  <a:prstClr val="black">
                    <a:tint val="75000"/>
                  </a:prstClr>
                </a:solidFill>
              </a:rPr>
              <a:t>26/05/2021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r>
              <a:rPr lang="en-GB">
                <a:solidFill>
                  <a:prstClr val="black">
                    <a:tint val="75000"/>
                  </a:prstClr>
                </a:solidFill>
              </a:rPr>
              <a:t>explain the key features of science, apply to a scenario giving clear justification.</a:t>
            </a:r>
          </a:p>
        </p:txBody>
      </p:sp>
      <p:sp>
        <p:nvSpPr>
          <p:cNvPr id="7" name="Slide Number Placeholder 6"/>
          <p:cNvSpPr>
            <a:spLocks noGrp="1"/>
          </p:cNvSpPr>
          <p:nvPr>
            <p:ph type="sldNum" sz="quarter" idx="12"/>
          </p:nvPr>
        </p:nvSpPr>
        <p:spPr/>
        <p:txBody>
          <a:bodyPr/>
          <a:lstStyle/>
          <a:p>
            <a:fld id="{BB8949DF-4165-43EE-8E93-3A9A65AE0B6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6009730"/>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01D3A55-A5DD-F74D-B88C-68FA17887033}" type="datetime1">
              <a:rPr lang="en-GB" smtClean="0">
                <a:solidFill>
                  <a:prstClr val="black">
                    <a:tint val="75000"/>
                  </a:prstClr>
                </a:solidFill>
              </a:rPr>
              <a:t>26/05/2021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r>
              <a:rPr lang="en-GB">
                <a:solidFill>
                  <a:prstClr val="black">
                    <a:tint val="75000"/>
                  </a:prstClr>
                </a:solidFill>
              </a:rPr>
              <a:t>explain the key features of science, apply to a scenario giving clear justification.</a:t>
            </a:r>
          </a:p>
        </p:txBody>
      </p:sp>
      <p:sp>
        <p:nvSpPr>
          <p:cNvPr id="7" name="Slide Number Placeholder 6"/>
          <p:cNvSpPr>
            <a:spLocks noGrp="1"/>
          </p:cNvSpPr>
          <p:nvPr>
            <p:ph type="sldNum" sz="quarter" idx="12"/>
          </p:nvPr>
        </p:nvSpPr>
        <p:spPr/>
        <p:txBody>
          <a:bodyPr/>
          <a:lstStyle/>
          <a:p>
            <a:fld id="{BB8949DF-4165-43EE-8E93-3A9A65AE0B6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5278851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7F33846-0C08-854F-A86D-F8F0FE0DBC58}" type="datetime1">
              <a:rPr lang="en-GB" smtClean="0">
                <a:solidFill>
                  <a:prstClr val="black">
                    <a:tint val="75000"/>
                  </a:prstClr>
                </a:solidFill>
              </a:rPr>
              <a:t>26/05/2021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r>
              <a:rPr lang="en-GB">
                <a:solidFill>
                  <a:prstClr val="black">
                    <a:tint val="75000"/>
                  </a:prstClr>
                </a:solidFill>
              </a:rPr>
              <a:t>explain the key features of science, apply to a scenario giving clear justification.</a:t>
            </a:r>
          </a:p>
        </p:txBody>
      </p:sp>
      <p:sp>
        <p:nvSpPr>
          <p:cNvPr id="6" name="Slide Number Placeholder 5"/>
          <p:cNvSpPr>
            <a:spLocks noGrp="1"/>
          </p:cNvSpPr>
          <p:nvPr>
            <p:ph type="sldNum" sz="quarter" idx="12"/>
          </p:nvPr>
        </p:nvSpPr>
        <p:spPr/>
        <p:txBody>
          <a:bodyPr/>
          <a:lstStyle/>
          <a:p>
            <a:fld id="{BB8949DF-4165-43EE-8E93-3A9A65AE0B6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230336175"/>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E265726-1004-9343-B96F-BC79775E4100}" type="datetime1">
              <a:rPr lang="en-GB" smtClean="0">
                <a:solidFill>
                  <a:prstClr val="black">
                    <a:tint val="75000"/>
                  </a:prstClr>
                </a:solidFill>
              </a:rPr>
              <a:t>26/05/2021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r>
              <a:rPr lang="en-GB">
                <a:solidFill>
                  <a:prstClr val="black">
                    <a:tint val="75000"/>
                  </a:prstClr>
                </a:solidFill>
              </a:rPr>
              <a:t>explain the key features of science, apply to a scenario giving clear justification.</a:t>
            </a:r>
          </a:p>
        </p:txBody>
      </p:sp>
      <p:sp>
        <p:nvSpPr>
          <p:cNvPr id="6" name="Slide Number Placeholder 5"/>
          <p:cNvSpPr>
            <a:spLocks noGrp="1"/>
          </p:cNvSpPr>
          <p:nvPr>
            <p:ph type="sldNum" sz="quarter" idx="12"/>
          </p:nvPr>
        </p:nvSpPr>
        <p:spPr/>
        <p:txBody>
          <a:bodyPr/>
          <a:lstStyle/>
          <a:p>
            <a:fld id="{BB8949DF-4165-43EE-8E93-3A9A65AE0B6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506068733"/>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pic>
        <p:nvPicPr>
          <p:cNvPr id="7" name="Picture 6" descr="grain1.jpg"/>
          <p:cNvPicPr>
            <a:picLocks noChangeAspect="1"/>
          </p:cNvPicPr>
          <p:nvPr/>
        </p:nvPicPr>
        <p:blipFill rotWithShape="1">
          <a:blip r:embed="rId2">
            <a:alphaModFix amt="11000"/>
            <a:extLst>
              <a:ext uri="{28A0092B-C50C-407E-A947-70E740481C1C}">
                <a14:useLocalDpi xmlns:a14="http://schemas.microsoft.com/office/drawing/2010/main" val="0"/>
              </a:ext>
            </a:extLst>
          </a:blip>
          <a:srcRect r="2929"/>
          <a:stretch/>
        </p:blipFill>
        <p:spPr>
          <a:xfrm>
            <a:off x="0" y="0"/>
            <a:ext cx="12192000" cy="6885852"/>
          </a:xfrm>
          <a:prstGeom prst="rect">
            <a:avLst/>
          </a:prstGeom>
        </p:spPr>
      </p:pic>
      <p:pic>
        <p:nvPicPr>
          <p:cNvPr id="9" name="Picture 8"/>
          <p:cNvPicPr>
            <a:picLocks noChangeAspect="1"/>
          </p:cNvPicPr>
          <p:nvPr/>
        </p:nvPicPr>
        <p:blipFill>
          <a:blip r:embed="rId3"/>
          <a:stretch>
            <a:fillRect/>
          </a:stretch>
        </p:blipFill>
        <p:spPr>
          <a:xfrm>
            <a:off x="-3970" y="0"/>
            <a:ext cx="5475111" cy="3079750"/>
          </a:xfrm>
          <a:prstGeom prst="rect">
            <a:avLst/>
          </a:prstGeom>
        </p:spPr>
      </p:pic>
      <p:pic>
        <p:nvPicPr>
          <p:cNvPr id="10" name="Picture 9"/>
          <p:cNvPicPr>
            <a:picLocks noChangeAspect="1"/>
          </p:cNvPicPr>
          <p:nvPr/>
        </p:nvPicPr>
        <p:blipFill>
          <a:blip r:embed="rId3"/>
          <a:stretch>
            <a:fillRect/>
          </a:stretch>
        </p:blipFill>
        <p:spPr>
          <a:xfrm>
            <a:off x="5449974" y="0"/>
            <a:ext cx="5475111" cy="3079750"/>
          </a:xfrm>
          <a:prstGeom prst="rect">
            <a:avLst/>
          </a:prstGeom>
        </p:spPr>
      </p:pic>
      <p:pic>
        <p:nvPicPr>
          <p:cNvPr id="11" name="Picture 10"/>
          <p:cNvPicPr>
            <a:picLocks noChangeAspect="1"/>
          </p:cNvPicPr>
          <p:nvPr/>
        </p:nvPicPr>
        <p:blipFill rotWithShape="1">
          <a:blip r:embed="rId3"/>
          <a:srcRect r="76546"/>
          <a:stretch/>
        </p:blipFill>
        <p:spPr>
          <a:xfrm>
            <a:off x="10903919" y="0"/>
            <a:ext cx="1284112" cy="3079750"/>
          </a:xfrm>
          <a:prstGeom prst="rect">
            <a:avLst/>
          </a:prstGeom>
        </p:spPr>
      </p:pic>
      <p:cxnSp>
        <p:nvCxnSpPr>
          <p:cNvPr id="14" name="Straight Connector 13"/>
          <p:cNvCxnSpPr/>
          <p:nvPr/>
        </p:nvCxnSpPr>
        <p:spPr>
          <a:xfrm>
            <a:off x="-3970" y="3079750"/>
            <a:ext cx="12192001" cy="0"/>
          </a:xfrm>
          <a:prstGeom prst="line">
            <a:avLst/>
          </a:prstGeom>
          <a:ln w="6350" cmpd="sng">
            <a:solidFill>
              <a:srgbClr val="F0595E"/>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03636404"/>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pic>
        <p:nvPicPr>
          <p:cNvPr id="7" name="Picture 6" descr="grain1.jpg"/>
          <p:cNvPicPr>
            <a:picLocks noChangeAspect="1"/>
          </p:cNvPicPr>
          <p:nvPr/>
        </p:nvPicPr>
        <p:blipFill rotWithShape="1">
          <a:blip r:embed="rId2">
            <a:alphaModFix amt="11000"/>
            <a:extLst>
              <a:ext uri="{28A0092B-C50C-407E-A947-70E740481C1C}">
                <a14:useLocalDpi xmlns:a14="http://schemas.microsoft.com/office/drawing/2010/main" val="0"/>
              </a:ext>
            </a:extLst>
          </a:blip>
          <a:srcRect r="2929"/>
          <a:stretch/>
        </p:blipFill>
        <p:spPr>
          <a:xfrm>
            <a:off x="0" y="0"/>
            <a:ext cx="12192000" cy="6885852"/>
          </a:xfrm>
          <a:prstGeom prst="rect">
            <a:avLst/>
          </a:prstGeom>
        </p:spPr>
      </p:pic>
      <p:sp>
        <p:nvSpPr>
          <p:cNvPr id="8" name="Rectangle 7"/>
          <p:cNvSpPr/>
          <p:nvPr/>
        </p:nvSpPr>
        <p:spPr>
          <a:xfrm>
            <a:off x="0" y="308524"/>
            <a:ext cx="12192000" cy="895648"/>
          </a:xfrm>
          <a:prstGeom prst="rect">
            <a:avLst/>
          </a:prstGeom>
          <a:solidFill>
            <a:schemeClr val="bg1">
              <a:lumMod val="65000"/>
              <a:alpha val="12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914400"/>
            <a:endParaRPr lang="en-GB" sz="1800">
              <a:solidFill>
                <a:prstClr val="white"/>
              </a:solidFill>
            </a:endParaRPr>
          </a:p>
        </p:txBody>
      </p:sp>
      <p:pic>
        <p:nvPicPr>
          <p:cNvPr id="10" name="Picture 9"/>
          <p:cNvPicPr>
            <a:picLocks noChangeAspect="1"/>
          </p:cNvPicPr>
          <p:nvPr/>
        </p:nvPicPr>
        <p:blipFill rotWithShape="1">
          <a:blip r:embed="rId3"/>
          <a:srcRect t="89982"/>
          <a:stretch/>
        </p:blipFill>
        <p:spPr>
          <a:xfrm>
            <a:off x="-3970" y="-1"/>
            <a:ext cx="5475111" cy="308523"/>
          </a:xfrm>
          <a:prstGeom prst="rect">
            <a:avLst/>
          </a:prstGeom>
        </p:spPr>
      </p:pic>
      <p:pic>
        <p:nvPicPr>
          <p:cNvPr id="11" name="Picture 10"/>
          <p:cNvPicPr>
            <a:picLocks noChangeAspect="1"/>
          </p:cNvPicPr>
          <p:nvPr/>
        </p:nvPicPr>
        <p:blipFill rotWithShape="1">
          <a:blip r:embed="rId3"/>
          <a:srcRect t="89982"/>
          <a:stretch/>
        </p:blipFill>
        <p:spPr>
          <a:xfrm>
            <a:off x="5449974" y="-1"/>
            <a:ext cx="5475111" cy="308524"/>
          </a:xfrm>
          <a:prstGeom prst="rect">
            <a:avLst/>
          </a:prstGeom>
        </p:spPr>
      </p:pic>
      <p:pic>
        <p:nvPicPr>
          <p:cNvPr id="12" name="Picture 11"/>
          <p:cNvPicPr>
            <a:picLocks noChangeAspect="1"/>
          </p:cNvPicPr>
          <p:nvPr/>
        </p:nvPicPr>
        <p:blipFill rotWithShape="1">
          <a:blip r:embed="rId3"/>
          <a:srcRect t="89982" r="76546"/>
          <a:stretch/>
        </p:blipFill>
        <p:spPr>
          <a:xfrm>
            <a:off x="10903919" y="-1"/>
            <a:ext cx="1284112" cy="308523"/>
          </a:xfrm>
          <a:prstGeom prst="rect">
            <a:avLst/>
          </a:prstGeom>
        </p:spPr>
      </p:pic>
      <p:cxnSp>
        <p:nvCxnSpPr>
          <p:cNvPr id="14" name="Straight Connector 13"/>
          <p:cNvCxnSpPr/>
          <p:nvPr/>
        </p:nvCxnSpPr>
        <p:spPr>
          <a:xfrm>
            <a:off x="-3970" y="308523"/>
            <a:ext cx="12192001" cy="0"/>
          </a:xfrm>
          <a:prstGeom prst="line">
            <a:avLst/>
          </a:prstGeom>
          <a:ln w="6350" cmpd="sng">
            <a:solidFill>
              <a:srgbClr val="F0595E"/>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33728502"/>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p:cSld name="1_Section Header">
    <p:spTree>
      <p:nvGrpSpPr>
        <p:cNvPr id="1" name=""/>
        <p:cNvGrpSpPr/>
        <p:nvPr/>
      </p:nvGrpSpPr>
      <p:grpSpPr>
        <a:xfrm>
          <a:off x="0" y="0"/>
          <a:ext cx="0" cy="0"/>
          <a:chOff x="0" y="0"/>
          <a:chExt cx="0" cy="0"/>
        </a:xfrm>
      </p:grpSpPr>
      <p:pic>
        <p:nvPicPr>
          <p:cNvPr id="7" name="Picture 6" descr="grain1.jpg"/>
          <p:cNvPicPr>
            <a:picLocks noChangeAspect="1"/>
          </p:cNvPicPr>
          <p:nvPr/>
        </p:nvPicPr>
        <p:blipFill rotWithShape="1">
          <a:blip r:embed="rId2">
            <a:alphaModFix amt="11000"/>
            <a:extLst>
              <a:ext uri="{28A0092B-C50C-407E-A947-70E740481C1C}">
                <a14:useLocalDpi xmlns:a14="http://schemas.microsoft.com/office/drawing/2010/main" val="0"/>
              </a:ext>
            </a:extLst>
          </a:blip>
          <a:srcRect r="2929"/>
          <a:stretch/>
        </p:blipFill>
        <p:spPr>
          <a:xfrm>
            <a:off x="0" y="0"/>
            <a:ext cx="12192000" cy="6885852"/>
          </a:xfrm>
          <a:prstGeom prst="rect">
            <a:avLst/>
          </a:prstGeom>
        </p:spPr>
      </p:pic>
      <p:pic>
        <p:nvPicPr>
          <p:cNvPr id="9" name="Picture 8"/>
          <p:cNvPicPr>
            <a:picLocks noChangeAspect="1"/>
          </p:cNvPicPr>
          <p:nvPr/>
        </p:nvPicPr>
        <p:blipFill>
          <a:blip r:embed="rId3"/>
          <a:stretch>
            <a:fillRect/>
          </a:stretch>
        </p:blipFill>
        <p:spPr>
          <a:xfrm>
            <a:off x="-3970" y="0"/>
            <a:ext cx="5475111" cy="3079750"/>
          </a:xfrm>
          <a:prstGeom prst="rect">
            <a:avLst/>
          </a:prstGeom>
        </p:spPr>
      </p:pic>
      <p:pic>
        <p:nvPicPr>
          <p:cNvPr id="10" name="Picture 9"/>
          <p:cNvPicPr>
            <a:picLocks noChangeAspect="1"/>
          </p:cNvPicPr>
          <p:nvPr/>
        </p:nvPicPr>
        <p:blipFill>
          <a:blip r:embed="rId3"/>
          <a:stretch>
            <a:fillRect/>
          </a:stretch>
        </p:blipFill>
        <p:spPr>
          <a:xfrm>
            <a:off x="5449974" y="0"/>
            <a:ext cx="5475111" cy="3079750"/>
          </a:xfrm>
          <a:prstGeom prst="rect">
            <a:avLst/>
          </a:prstGeom>
        </p:spPr>
      </p:pic>
      <p:pic>
        <p:nvPicPr>
          <p:cNvPr id="11" name="Picture 10"/>
          <p:cNvPicPr>
            <a:picLocks noChangeAspect="1"/>
          </p:cNvPicPr>
          <p:nvPr/>
        </p:nvPicPr>
        <p:blipFill rotWithShape="1">
          <a:blip r:embed="rId3"/>
          <a:srcRect r="76546"/>
          <a:stretch/>
        </p:blipFill>
        <p:spPr>
          <a:xfrm>
            <a:off x="10903919" y="0"/>
            <a:ext cx="1284112" cy="3079750"/>
          </a:xfrm>
          <a:prstGeom prst="rect">
            <a:avLst/>
          </a:prstGeom>
        </p:spPr>
      </p:pic>
      <p:cxnSp>
        <p:nvCxnSpPr>
          <p:cNvPr id="14" name="Straight Connector 13"/>
          <p:cNvCxnSpPr/>
          <p:nvPr/>
        </p:nvCxnSpPr>
        <p:spPr>
          <a:xfrm>
            <a:off x="-3970" y="3079750"/>
            <a:ext cx="12192001" cy="0"/>
          </a:xfrm>
          <a:prstGeom prst="line">
            <a:avLst/>
          </a:prstGeom>
          <a:ln w="6350" cmpd="sng">
            <a:solidFill>
              <a:srgbClr val="F0595E"/>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21103724"/>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p:cSld name="1_Two Content">
    <p:spTree>
      <p:nvGrpSpPr>
        <p:cNvPr id="1" name=""/>
        <p:cNvGrpSpPr/>
        <p:nvPr/>
      </p:nvGrpSpPr>
      <p:grpSpPr>
        <a:xfrm>
          <a:off x="0" y="0"/>
          <a:ext cx="0" cy="0"/>
          <a:chOff x="0" y="0"/>
          <a:chExt cx="0" cy="0"/>
        </a:xfrm>
      </p:grpSpPr>
      <p:pic>
        <p:nvPicPr>
          <p:cNvPr id="8" name="Picture 7" descr="grain1.jpg"/>
          <p:cNvPicPr>
            <a:picLocks noChangeAspect="1"/>
          </p:cNvPicPr>
          <p:nvPr/>
        </p:nvPicPr>
        <p:blipFill rotWithShape="1">
          <a:blip r:embed="rId2">
            <a:alphaModFix amt="11000"/>
            <a:extLst>
              <a:ext uri="{28A0092B-C50C-407E-A947-70E740481C1C}">
                <a14:useLocalDpi xmlns:a14="http://schemas.microsoft.com/office/drawing/2010/main" val="0"/>
              </a:ext>
            </a:extLst>
          </a:blip>
          <a:srcRect r="2929"/>
          <a:stretch/>
        </p:blipFill>
        <p:spPr>
          <a:xfrm>
            <a:off x="0" y="0"/>
            <a:ext cx="12192000" cy="6885852"/>
          </a:xfrm>
          <a:prstGeom prst="rect">
            <a:avLst/>
          </a:prstGeom>
        </p:spPr>
      </p:pic>
      <p:sp>
        <p:nvSpPr>
          <p:cNvPr id="9" name="Rectangle 8"/>
          <p:cNvSpPr/>
          <p:nvPr/>
        </p:nvSpPr>
        <p:spPr>
          <a:xfrm>
            <a:off x="0" y="308524"/>
            <a:ext cx="12192000" cy="895648"/>
          </a:xfrm>
          <a:prstGeom prst="rect">
            <a:avLst/>
          </a:prstGeom>
          <a:solidFill>
            <a:schemeClr val="bg1">
              <a:lumMod val="65000"/>
              <a:alpha val="12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914400"/>
            <a:endParaRPr lang="en-GB" sz="1800">
              <a:solidFill>
                <a:prstClr val="white"/>
              </a:solidFill>
            </a:endParaRPr>
          </a:p>
        </p:txBody>
      </p:sp>
      <p:pic>
        <p:nvPicPr>
          <p:cNvPr id="11" name="Picture 10"/>
          <p:cNvPicPr>
            <a:picLocks noChangeAspect="1"/>
          </p:cNvPicPr>
          <p:nvPr/>
        </p:nvPicPr>
        <p:blipFill rotWithShape="1">
          <a:blip r:embed="rId3"/>
          <a:srcRect t="89982"/>
          <a:stretch/>
        </p:blipFill>
        <p:spPr>
          <a:xfrm>
            <a:off x="-3970" y="-1"/>
            <a:ext cx="5475111" cy="308523"/>
          </a:xfrm>
          <a:prstGeom prst="rect">
            <a:avLst/>
          </a:prstGeom>
        </p:spPr>
      </p:pic>
      <p:pic>
        <p:nvPicPr>
          <p:cNvPr id="12" name="Picture 11"/>
          <p:cNvPicPr>
            <a:picLocks noChangeAspect="1"/>
          </p:cNvPicPr>
          <p:nvPr/>
        </p:nvPicPr>
        <p:blipFill rotWithShape="1">
          <a:blip r:embed="rId3"/>
          <a:srcRect t="89982"/>
          <a:stretch/>
        </p:blipFill>
        <p:spPr>
          <a:xfrm>
            <a:off x="5449974" y="-1"/>
            <a:ext cx="5475111" cy="308524"/>
          </a:xfrm>
          <a:prstGeom prst="rect">
            <a:avLst/>
          </a:prstGeom>
        </p:spPr>
      </p:pic>
      <p:pic>
        <p:nvPicPr>
          <p:cNvPr id="13" name="Picture 12"/>
          <p:cNvPicPr>
            <a:picLocks noChangeAspect="1"/>
          </p:cNvPicPr>
          <p:nvPr/>
        </p:nvPicPr>
        <p:blipFill rotWithShape="1">
          <a:blip r:embed="rId3"/>
          <a:srcRect t="89982" r="76546"/>
          <a:stretch/>
        </p:blipFill>
        <p:spPr>
          <a:xfrm>
            <a:off x="10903919" y="-1"/>
            <a:ext cx="1284112" cy="308523"/>
          </a:xfrm>
          <a:prstGeom prst="rect">
            <a:avLst/>
          </a:prstGeom>
        </p:spPr>
      </p:pic>
      <p:cxnSp>
        <p:nvCxnSpPr>
          <p:cNvPr id="15" name="Straight Connector 14"/>
          <p:cNvCxnSpPr/>
          <p:nvPr/>
        </p:nvCxnSpPr>
        <p:spPr>
          <a:xfrm>
            <a:off x="-3970" y="308523"/>
            <a:ext cx="12192001" cy="0"/>
          </a:xfrm>
          <a:prstGeom prst="line">
            <a:avLst/>
          </a:prstGeom>
          <a:ln w="6350" cmpd="sng">
            <a:solidFill>
              <a:srgbClr val="F0595E"/>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07333279"/>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p:cSld name="1_Comparison">
    <p:spTree>
      <p:nvGrpSpPr>
        <p:cNvPr id="1" name=""/>
        <p:cNvGrpSpPr/>
        <p:nvPr/>
      </p:nvGrpSpPr>
      <p:grpSpPr>
        <a:xfrm>
          <a:off x="0" y="0"/>
          <a:ext cx="0" cy="0"/>
          <a:chOff x="0" y="0"/>
          <a:chExt cx="0" cy="0"/>
        </a:xfrm>
      </p:grpSpPr>
      <p:pic>
        <p:nvPicPr>
          <p:cNvPr id="10" name="Picture 9" descr="grain1.jpg"/>
          <p:cNvPicPr>
            <a:picLocks noChangeAspect="1"/>
          </p:cNvPicPr>
          <p:nvPr/>
        </p:nvPicPr>
        <p:blipFill rotWithShape="1">
          <a:blip r:embed="rId2">
            <a:alphaModFix amt="11000"/>
            <a:extLst>
              <a:ext uri="{28A0092B-C50C-407E-A947-70E740481C1C}">
                <a14:useLocalDpi xmlns:a14="http://schemas.microsoft.com/office/drawing/2010/main" val="0"/>
              </a:ext>
            </a:extLst>
          </a:blip>
          <a:srcRect r="2929"/>
          <a:stretch/>
        </p:blipFill>
        <p:spPr>
          <a:xfrm>
            <a:off x="0" y="0"/>
            <a:ext cx="12192000" cy="6885852"/>
          </a:xfrm>
          <a:prstGeom prst="rect">
            <a:avLst/>
          </a:prstGeom>
        </p:spPr>
      </p:pic>
      <p:sp>
        <p:nvSpPr>
          <p:cNvPr id="11" name="Rectangle 10"/>
          <p:cNvSpPr/>
          <p:nvPr/>
        </p:nvSpPr>
        <p:spPr>
          <a:xfrm>
            <a:off x="0" y="308524"/>
            <a:ext cx="12192000" cy="895648"/>
          </a:xfrm>
          <a:prstGeom prst="rect">
            <a:avLst/>
          </a:prstGeom>
          <a:solidFill>
            <a:schemeClr val="bg1">
              <a:lumMod val="65000"/>
              <a:alpha val="12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914400"/>
            <a:endParaRPr lang="en-GB" sz="1800">
              <a:solidFill>
                <a:prstClr val="white"/>
              </a:solidFill>
            </a:endParaRPr>
          </a:p>
        </p:txBody>
      </p:sp>
      <p:pic>
        <p:nvPicPr>
          <p:cNvPr id="13" name="Picture 12"/>
          <p:cNvPicPr>
            <a:picLocks noChangeAspect="1"/>
          </p:cNvPicPr>
          <p:nvPr/>
        </p:nvPicPr>
        <p:blipFill rotWithShape="1">
          <a:blip r:embed="rId3"/>
          <a:srcRect t="89982"/>
          <a:stretch/>
        </p:blipFill>
        <p:spPr>
          <a:xfrm>
            <a:off x="-3970" y="-1"/>
            <a:ext cx="5475111" cy="308523"/>
          </a:xfrm>
          <a:prstGeom prst="rect">
            <a:avLst/>
          </a:prstGeom>
        </p:spPr>
      </p:pic>
      <p:pic>
        <p:nvPicPr>
          <p:cNvPr id="14" name="Picture 13"/>
          <p:cNvPicPr>
            <a:picLocks noChangeAspect="1"/>
          </p:cNvPicPr>
          <p:nvPr/>
        </p:nvPicPr>
        <p:blipFill rotWithShape="1">
          <a:blip r:embed="rId3"/>
          <a:srcRect t="89982"/>
          <a:stretch/>
        </p:blipFill>
        <p:spPr>
          <a:xfrm>
            <a:off x="5449974" y="-1"/>
            <a:ext cx="5475111" cy="308524"/>
          </a:xfrm>
          <a:prstGeom prst="rect">
            <a:avLst/>
          </a:prstGeom>
        </p:spPr>
      </p:pic>
      <p:pic>
        <p:nvPicPr>
          <p:cNvPr id="15" name="Picture 14"/>
          <p:cNvPicPr>
            <a:picLocks noChangeAspect="1"/>
          </p:cNvPicPr>
          <p:nvPr/>
        </p:nvPicPr>
        <p:blipFill rotWithShape="1">
          <a:blip r:embed="rId3"/>
          <a:srcRect t="89982" r="76546"/>
          <a:stretch/>
        </p:blipFill>
        <p:spPr>
          <a:xfrm>
            <a:off x="10903919" y="-1"/>
            <a:ext cx="1284112" cy="308523"/>
          </a:xfrm>
          <a:prstGeom prst="rect">
            <a:avLst/>
          </a:prstGeom>
        </p:spPr>
      </p:pic>
      <p:cxnSp>
        <p:nvCxnSpPr>
          <p:cNvPr id="17" name="Straight Connector 16"/>
          <p:cNvCxnSpPr/>
          <p:nvPr/>
        </p:nvCxnSpPr>
        <p:spPr>
          <a:xfrm>
            <a:off x="-3970" y="308523"/>
            <a:ext cx="12192001" cy="0"/>
          </a:xfrm>
          <a:prstGeom prst="line">
            <a:avLst/>
          </a:prstGeom>
          <a:ln w="6350" cmpd="sng">
            <a:solidFill>
              <a:srgbClr val="F0595E"/>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39371437"/>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p:cSld name="1_Title Only">
    <p:spTree>
      <p:nvGrpSpPr>
        <p:cNvPr id="1" name=""/>
        <p:cNvGrpSpPr/>
        <p:nvPr/>
      </p:nvGrpSpPr>
      <p:grpSpPr>
        <a:xfrm>
          <a:off x="0" y="0"/>
          <a:ext cx="0" cy="0"/>
          <a:chOff x="0" y="0"/>
          <a:chExt cx="0" cy="0"/>
        </a:xfrm>
      </p:grpSpPr>
      <p:pic>
        <p:nvPicPr>
          <p:cNvPr id="6" name="Picture 5" descr="grain1.jpg"/>
          <p:cNvPicPr>
            <a:picLocks noChangeAspect="1"/>
          </p:cNvPicPr>
          <p:nvPr/>
        </p:nvPicPr>
        <p:blipFill rotWithShape="1">
          <a:blip r:embed="rId2">
            <a:alphaModFix amt="11000"/>
            <a:extLst>
              <a:ext uri="{28A0092B-C50C-407E-A947-70E740481C1C}">
                <a14:useLocalDpi xmlns:a14="http://schemas.microsoft.com/office/drawing/2010/main" val="0"/>
              </a:ext>
            </a:extLst>
          </a:blip>
          <a:srcRect r="2929"/>
          <a:stretch/>
        </p:blipFill>
        <p:spPr>
          <a:xfrm>
            <a:off x="0" y="0"/>
            <a:ext cx="12192000" cy="6885852"/>
          </a:xfrm>
          <a:prstGeom prst="rect">
            <a:avLst/>
          </a:prstGeom>
        </p:spPr>
      </p:pic>
      <p:sp>
        <p:nvSpPr>
          <p:cNvPr id="7" name="Rectangle 6"/>
          <p:cNvSpPr/>
          <p:nvPr/>
        </p:nvSpPr>
        <p:spPr>
          <a:xfrm>
            <a:off x="0" y="308524"/>
            <a:ext cx="12192000" cy="895648"/>
          </a:xfrm>
          <a:prstGeom prst="rect">
            <a:avLst/>
          </a:prstGeom>
          <a:solidFill>
            <a:schemeClr val="bg1">
              <a:lumMod val="65000"/>
              <a:alpha val="12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914400"/>
            <a:endParaRPr lang="en-GB" sz="1800">
              <a:solidFill>
                <a:prstClr val="white"/>
              </a:solidFill>
            </a:endParaRPr>
          </a:p>
        </p:txBody>
      </p:sp>
      <p:pic>
        <p:nvPicPr>
          <p:cNvPr id="9" name="Picture 8"/>
          <p:cNvPicPr>
            <a:picLocks noChangeAspect="1"/>
          </p:cNvPicPr>
          <p:nvPr/>
        </p:nvPicPr>
        <p:blipFill rotWithShape="1">
          <a:blip r:embed="rId3"/>
          <a:srcRect t="89982"/>
          <a:stretch/>
        </p:blipFill>
        <p:spPr>
          <a:xfrm>
            <a:off x="-3970" y="-1"/>
            <a:ext cx="5475111" cy="308523"/>
          </a:xfrm>
          <a:prstGeom prst="rect">
            <a:avLst/>
          </a:prstGeom>
        </p:spPr>
      </p:pic>
      <p:pic>
        <p:nvPicPr>
          <p:cNvPr id="10" name="Picture 9"/>
          <p:cNvPicPr>
            <a:picLocks noChangeAspect="1"/>
          </p:cNvPicPr>
          <p:nvPr/>
        </p:nvPicPr>
        <p:blipFill rotWithShape="1">
          <a:blip r:embed="rId3"/>
          <a:srcRect t="89982"/>
          <a:stretch/>
        </p:blipFill>
        <p:spPr>
          <a:xfrm>
            <a:off x="5449974" y="-1"/>
            <a:ext cx="5475111" cy="308524"/>
          </a:xfrm>
          <a:prstGeom prst="rect">
            <a:avLst/>
          </a:prstGeom>
        </p:spPr>
      </p:pic>
      <p:pic>
        <p:nvPicPr>
          <p:cNvPr id="11" name="Picture 10"/>
          <p:cNvPicPr>
            <a:picLocks noChangeAspect="1"/>
          </p:cNvPicPr>
          <p:nvPr/>
        </p:nvPicPr>
        <p:blipFill rotWithShape="1">
          <a:blip r:embed="rId3"/>
          <a:srcRect t="89982" r="76546"/>
          <a:stretch/>
        </p:blipFill>
        <p:spPr>
          <a:xfrm>
            <a:off x="10903919" y="-1"/>
            <a:ext cx="1284112" cy="308523"/>
          </a:xfrm>
          <a:prstGeom prst="rect">
            <a:avLst/>
          </a:prstGeom>
        </p:spPr>
      </p:pic>
      <p:cxnSp>
        <p:nvCxnSpPr>
          <p:cNvPr id="13" name="Straight Connector 12"/>
          <p:cNvCxnSpPr/>
          <p:nvPr/>
        </p:nvCxnSpPr>
        <p:spPr>
          <a:xfrm>
            <a:off x="-3970" y="308523"/>
            <a:ext cx="12192001" cy="0"/>
          </a:xfrm>
          <a:prstGeom prst="line">
            <a:avLst/>
          </a:prstGeom>
          <a:ln w="6350" cmpd="sng">
            <a:solidFill>
              <a:srgbClr val="F0595E"/>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826592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theme" Target="../theme/theme3.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image" Target="../media/image1.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9.xml"/><Relationship Id="rId13" Type="http://schemas.openxmlformats.org/officeDocument/2006/relationships/slideLayout" Target="../slideLayouts/slideLayout54.xml"/><Relationship Id="rId18" Type="http://schemas.openxmlformats.org/officeDocument/2006/relationships/theme" Target="../theme/theme4.xml"/><Relationship Id="rId3" Type="http://schemas.openxmlformats.org/officeDocument/2006/relationships/slideLayout" Target="../slideLayouts/slideLayout44.xml"/><Relationship Id="rId7" Type="http://schemas.openxmlformats.org/officeDocument/2006/relationships/slideLayout" Target="../slideLayouts/slideLayout48.xml"/><Relationship Id="rId12" Type="http://schemas.openxmlformats.org/officeDocument/2006/relationships/slideLayout" Target="../slideLayouts/slideLayout53.xml"/><Relationship Id="rId17" Type="http://schemas.openxmlformats.org/officeDocument/2006/relationships/slideLayout" Target="../slideLayouts/slideLayout58.xml"/><Relationship Id="rId2" Type="http://schemas.openxmlformats.org/officeDocument/2006/relationships/slideLayout" Target="../slideLayouts/slideLayout43.xml"/><Relationship Id="rId16" Type="http://schemas.openxmlformats.org/officeDocument/2006/relationships/slideLayout" Target="../slideLayouts/slideLayout57.xml"/><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5" Type="http://schemas.openxmlformats.org/officeDocument/2006/relationships/slideLayout" Target="../slideLayouts/slideLayout46.xml"/><Relationship Id="rId15" Type="http://schemas.openxmlformats.org/officeDocument/2006/relationships/slideLayout" Target="../slideLayouts/slideLayout56.xml"/><Relationship Id="rId10" Type="http://schemas.openxmlformats.org/officeDocument/2006/relationships/slideLayout" Target="../slideLayouts/slideLayout51.xml"/><Relationship Id="rId4" Type="http://schemas.openxmlformats.org/officeDocument/2006/relationships/slideLayout" Target="../slideLayouts/slideLayout45.xml"/><Relationship Id="rId9" Type="http://schemas.openxmlformats.org/officeDocument/2006/relationships/slideLayout" Target="../slideLayouts/slideLayout50.xml"/><Relationship Id="rId14" Type="http://schemas.openxmlformats.org/officeDocument/2006/relationships/slideLayout" Target="../slideLayouts/slideLayout55.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6.xml"/><Relationship Id="rId13" Type="http://schemas.openxmlformats.org/officeDocument/2006/relationships/theme" Target="../theme/theme5.xml"/><Relationship Id="rId3" Type="http://schemas.openxmlformats.org/officeDocument/2006/relationships/slideLayout" Target="../slideLayouts/slideLayout61.xml"/><Relationship Id="rId7" Type="http://schemas.openxmlformats.org/officeDocument/2006/relationships/slideLayout" Target="../slideLayouts/slideLayout65.xml"/><Relationship Id="rId12" Type="http://schemas.openxmlformats.org/officeDocument/2006/relationships/slideLayout" Target="../slideLayouts/slideLayout70.xml"/><Relationship Id="rId2" Type="http://schemas.openxmlformats.org/officeDocument/2006/relationships/slideLayout" Target="../slideLayouts/slideLayout60.xml"/><Relationship Id="rId1" Type="http://schemas.openxmlformats.org/officeDocument/2006/relationships/slideLayout" Target="../slideLayouts/slideLayout59.xml"/><Relationship Id="rId6" Type="http://schemas.openxmlformats.org/officeDocument/2006/relationships/slideLayout" Target="../slideLayouts/slideLayout64.xml"/><Relationship Id="rId11" Type="http://schemas.openxmlformats.org/officeDocument/2006/relationships/slideLayout" Target="../slideLayouts/slideLayout69.xml"/><Relationship Id="rId5" Type="http://schemas.openxmlformats.org/officeDocument/2006/relationships/slideLayout" Target="../slideLayouts/slideLayout63.xml"/><Relationship Id="rId15" Type="http://schemas.openxmlformats.org/officeDocument/2006/relationships/image" Target="../media/image1.png"/><Relationship Id="rId10" Type="http://schemas.openxmlformats.org/officeDocument/2006/relationships/slideLayout" Target="../slideLayouts/slideLayout68.xml"/><Relationship Id="rId4" Type="http://schemas.openxmlformats.org/officeDocument/2006/relationships/slideLayout" Target="../slideLayouts/slideLayout62.xml"/><Relationship Id="rId9" Type="http://schemas.openxmlformats.org/officeDocument/2006/relationships/slideLayout" Target="../slideLayouts/slideLayout67.xml"/><Relationship Id="rId14" Type="http://schemas.openxmlformats.org/officeDocument/2006/relationships/image" Target="../media/image2.jp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8.xml"/><Relationship Id="rId13" Type="http://schemas.openxmlformats.org/officeDocument/2006/relationships/slideLayout" Target="../slideLayouts/slideLayout83.xml"/><Relationship Id="rId18" Type="http://schemas.openxmlformats.org/officeDocument/2006/relationships/theme" Target="../theme/theme6.xml"/><Relationship Id="rId3" Type="http://schemas.openxmlformats.org/officeDocument/2006/relationships/slideLayout" Target="../slideLayouts/slideLayout73.xml"/><Relationship Id="rId7" Type="http://schemas.openxmlformats.org/officeDocument/2006/relationships/slideLayout" Target="../slideLayouts/slideLayout77.xml"/><Relationship Id="rId12" Type="http://schemas.openxmlformats.org/officeDocument/2006/relationships/slideLayout" Target="../slideLayouts/slideLayout82.xml"/><Relationship Id="rId17" Type="http://schemas.openxmlformats.org/officeDocument/2006/relationships/slideLayout" Target="../slideLayouts/slideLayout87.xml"/><Relationship Id="rId2" Type="http://schemas.openxmlformats.org/officeDocument/2006/relationships/slideLayout" Target="../slideLayouts/slideLayout72.xml"/><Relationship Id="rId16" Type="http://schemas.openxmlformats.org/officeDocument/2006/relationships/slideLayout" Target="../slideLayouts/slideLayout86.xml"/><Relationship Id="rId1" Type="http://schemas.openxmlformats.org/officeDocument/2006/relationships/slideLayout" Target="../slideLayouts/slideLayout71.xml"/><Relationship Id="rId6" Type="http://schemas.openxmlformats.org/officeDocument/2006/relationships/slideLayout" Target="../slideLayouts/slideLayout76.xml"/><Relationship Id="rId11" Type="http://schemas.openxmlformats.org/officeDocument/2006/relationships/slideLayout" Target="../slideLayouts/slideLayout81.xml"/><Relationship Id="rId5" Type="http://schemas.openxmlformats.org/officeDocument/2006/relationships/slideLayout" Target="../slideLayouts/slideLayout75.xml"/><Relationship Id="rId15" Type="http://schemas.openxmlformats.org/officeDocument/2006/relationships/slideLayout" Target="../slideLayouts/slideLayout85.xml"/><Relationship Id="rId10" Type="http://schemas.openxmlformats.org/officeDocument/2006/relationships/slideLayout" Target="../slideLayouts/slideLayout80.xml"/><Relationship Id="rId4" Type="http://schemas.openxmlformats.org/officeDocument/2006/relationships/slideLayout" Target="../slideLayouts/slideLayout74.xml"/><Relationship Id="rId9" Type="http://schemas.openxmlformats.org/officeDocument/2006/relationships/slideLayout" Target="../slideLayouts/slideLayout79.xml"/><Relationship Id="rId14" Type="http://schemas.openxmlformats.org/officeDocument/2006/relationships/slideLayout" Target="../slideLayouts/slideLayout8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CCCCFF"/>
        </a:solidFill>
        <a:effectLst/>
      </p:bgPr>
    </p:bg>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14"/>
          <a:srcRect t="89982"/>
          <a:stretch/>
        </p:blipFill>
        <p:spPr>
          <a:xfrm>
            <a:off x="-3970" y="-1"/>
            <a:ext cx="5475111" cy="308523"/>
          </a:xfrm>
          <a:prstGeom prst="rect">
            <a:avLst/>
          </a:prstGeom>
        </p:spPr>
      </p:pic>
      <p:pic>
        <p:nvPicPr>
          <p:cNvPr id="11" name="Picture 10"/>
          <p:cNvPicPr>
            <a:picLocks noChangeAspect="1"/>
          </p:cNvPicPr>
          <p:nvPr/>
        </p:nvPicPr>
        <p:blipFill rotWithShape="1">
          <a:blip r:embed="rId14"/>
          <a:srcRect t="89982"/>
          <a:stretch/>
        </p:blipFill>
        <p:spPr>
          <a:xfrm>
            <a:off x="5449974" y="-1"/>
            <a:ext cx="5475111" cy="308524"/>
          </a:xfrm>
          <a:prstGeom prst="rect">
            <a:avLst/>
          </a:prstGeom>
        </p:spPr>
      </p:pic>
      <p:pic>
        <p:nvPicPr>
          <p:cNvPr id="12" name="Picture 11"/>
          <p:cNvPicPr>
            <a:picLocks noChangeAspect="1"/>
          </p:cNvPicPr>
          <p:nvPr/>
        </p:nvPicPr>
        <p:blipFill rotWithShape="1">
          <a:blip r:embed="rId14"/>
          <a:srcRect t="89982" r="76546"/>
          <a:stretch/>
        </p:blipFill>
        <p:spPr>
          <a:xfrm>
            <a:off x="10903919" y="-1"/>
            <a:ext cx="1284112" cy="308523"/>
          </a:xfrm>
          <a:prstGeom prst="rect">
            <a:avLst/>
          </a:prstGeom>
        </p:spPr>
      </p:pic>
      <p:cxnSp>
        <p:nvCxnSpPr>
          <p:cNvPr id="14" name="Straight Connector 13"/>
          <p:cNvCxnSpPr/>
          <p:nvPr/>
        </p:nvCxnSpPr>
        <p:spPr>
          <a:xfrm>
            <a:off x="-3970" y="308523"/>
            <a:ext cx="12192001" cy="0"/>
          </a:xfrm>
          <a:prstGeom prst="line">
            <a:avLst/>
          </a:prstGeom>
          <a:ln w="6350" cmpd="sng">
            <a:solidFill>
              <a:srgbClr val="F0595E"/>
            </a:solidFill>
          </a:ln>
          <a:effectLst/>
        </p:spPr>
        <p:style>
          <a:lnRef idx="2">
            <a:schemeClr val="accent1"/>
          </a:lnRef>
          <a:fillRef idx="0">
            <a:schemeClr val="accent1"/>
          </a:fillRef>
          <a:effectRef idx="1">
            <a:schemeClr val="accent1"/>
          </a:effectRef>
          <a:fontRef idx="minor">
            <a:schemeClr val="tx1"/>
          </a:fontRef>
        </p:style>
      </p:cxnSp>
      <p:sp>
        <p:nvSpPr>
          <p:cNvPr id="2" name="Title Placeholder 1"/>
          <p:cNvSpPr>
            <a:spLocks noGrp="1"/>
          </p:cNvSpPr>
          <p:nvPr>
            <p:ph type="title"/>
          </p:nvPr>
        </p:nvSpPr>
        <p:spPr>
          <a:xfrm>
            <a:off x="130004" y="308524"/>
            <a:ext cx="11934247" cy="895648"/>
          </a:xfrm>
          <a:prstGeom prst="rect">
            <a:avLst/>
          </a:prstGeom>
        </p:spPr>
        <p:txBody>
          <a:bodyPr vert="horz" lIns="91440" tIns="45720" rIns="91440" bIns="45720" rtlCol="0" anchor="ctr">
            <a:normAutofit/>
          </a:bodyPr>
          <a:lstStyle/>
          <a:p>
            <a:r>
              <a:rPr lang="en-US"/>
              <a:t>Click to edit Master title style</a:t>
            </a:r>
            <a:endParaRPr lang="en-GB" dirty="0"/>
          </a:p>
        </p:txBody>
      </p:sp>
      <p:sp>
        <p:nvSpPr>
          <p:cNvPr id="16" name="Date Placeholder 3"/>
          <p:cNvSpPr>
            <a:spLocks noGrp="1"/>
          </p:cNvSpPr>
          <p:nvPr>
            <p:ph type="dt" sz="half" idx="2"/>
          </p:nvPr>
        </p:nvSpPr>
        <p:spPr>
          <a:xfrm>
            <a:off x="130005" y="6401871"/>
            <a:ext cx="1190569" cy="365125"/>
          </a:xfrm>
          <a:prstGeom prst="rect">
            <a:avLst/>
          </a:prstGeom>
        </p:spPr>
        <p:txBody>
          <a:bodyPr/>
          <a:lstStyle>
            <a:lvl1pPr>
              <a:defRPr sz="1200"/>
            </a:lvl1pPr>
          </a:lstStyle>
          <a:p>
            <a:fld id="{F5D6B2BE-AC5E-41F4-805F-9BFF8D35FF32}" type="datetimeFigureOut">
              <a:rPr lang="en-GB" smtClean="0"/>
              <a:t>26/05/2021</a:t>
            </a:fld>
            <a:endParaRPr lang="en-GB"/>
          </a:p>
        </p:txBody>
      </p:sp>
      <p:sp>
        <p:nvSpPr>
          <p:cNvPr id="17" name="Footer Placeholder 4"/>
          <p:cNvSpPr>
            <a:spLocks noGrp="1"/>
          </p:cNvSpPr>
          <p:nvPr>
            <p:ph type="ftr" sz="quarter" idx="3"/>
          </p:nvPr>
        </p:nvSpPr>
        <p:spPr>
          <a:xfrm>
            <a:off x="1320574" y="6401871"/>
            <a:ext cx="9896533" cy="365125"/>
          </a:xfrm>
          <a:prstGeom prst="rect">
            <a:avLst/>
          </a:prstGeom>
        </p:spPr>
        <p:txBody>
          <a:bodyPr/>
          <a:lstStyle>
            <a:lvl1pPr>
              <a:defRPr sz="1200"/>
            </a:lvl1pPr>
          </a:lstStyle>
          <a:p>
            <a:endParaRPr lang="en-GB"/>
          </a:p>
        </p:txBody>
      </p:sp>
      <p:sp>
        <p:nvSpPr>
          <p:cNvPr id="18" name="Slide Number Placeholder 5"/>
          <p:cNvSpPr>
            <a:spLocks noGrp="1"/>
          </p:cNvSpPr>
          <p:nvPr>
            <p:ph type="sldNum" sz="quarter" idx="4"/>
          </p:nvPr>
        </p:nvSpPr>
        <p:spPr>
          <a:xfrm>
            <a:off x="11217107" y="6401871"/>
            <a:ext cx="859565" cy="365125"/>
          </a:xfrm>
          <a:prstGeom prst="rect">
            <a:avLst/>
          </a:prstGeom>
        </p:spPr>
        <p:txBody>
          <a:bodyPr/>
          <a:lstStyle>
            <a:lvl1pPr>
              <a:defRPr sz="1200"/>
            </a:lvl1pPr>
          </a:lstStyle>
          <a:p>
            <a:fld id="{D74D17AE-087C-4AA3-BB60-EA4908C05AA3}" type="slidenum">
              <a:rPr lang="en-GB" smtClean="0"/>
              <a:t>‹#›</a:t>
            </a:fld>
            <a:endParaRPr lang="en-GB"/>
          </a:p>
        </p:txBody>
      </p:sp>
    </p:spTree>
    <p:extLst>
      <p:ext uri="{BB962C8B-B14F-4D97-AF65-F5344CB8AC3E}">
        <p14:creationId xmlns:p14="http://schemas.microsoft.com/office/powerpoint/2010/main" val="56297098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spcBef>
          <a:spcPct val="0"/>
        </a:spcBef>
        <a:buNone/>
        <a:defRPr sz="36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CCCC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8313A8-675D-4CDC-BD40-0824D5EDF38F}" type="datetimeFigureOut">
              <a:rPr lang="en-GB" smtClean="0">
                <a:solidFill>
                  <a:prstClr val="black">
                    <a:tint val="75000"/>
                  </a:prstClr>
                </a:solidFill>
              </a:rPr>
              <a:pPr/>
              <a:t>26/05/2021</a:t>
            </a:fld>
            <a:endParaRPr lang="en-GB">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8949DF-4165-43EE-8E93-3A9A65AE0B6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711336948"/>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 id="2147483687" r:id="rId14"/>
    <p:sldLayoutId id="2147483688" r:id="rId15"/>
    <p:sldLayoutId id="2147483689" r:id="rId16"/>
    <p:sldLayoutId id="2147483690" r:id="rId17"/>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CCCCFF"/>
        </a:solidFill>
        <a:effectLst/>
      </p:bgPr>
    </p:bg>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14"/>
          <a:srcRect t="89982"/>
          <a:stretch/>
        </p:blipFill>
        <p:spPr>
          <a:xfrm>
            <a:off x="-3970" y="-1"/>
            <a:ext cx="5475111" cy="308523"/>
          </a:xfrm>
          <a:prstGeom prst="rect">
            <a:avLst/>
          </a:prstGeom>
        </p:spPr>
      </p:pic>
      <p:pic>
        <p:nvPicPr>
          <p:cNvPr id="11" name="Picture 10"/>
          <p:cNvPicPr>
            <a:picLocks noChangeAspect="1"/>
          </p:cNvPicPr>
          <p:nvPr/>
        </p:nvPicPr>
        <p:blipFill rotWithShape="1">
          <a:blip r:embed="rId14"/>
          <a:srcRect t="89982"/>
          <a:stretch/>
        </p:blipFill>
        <p:spPr>
          <a:xfrm>
            <a:off x="5449974" y="-1"/>
            <a:ext cx="5475111" cy="308524"/>
          </a:xfrm>
          <a:prstGeom prst="rect">
            <a:avLst/>
          </a:prstGeom>
        </p:spPr>
      </p:pic>
      <p:pic>
        <p:nvPicPr>
          <p:cNvPr id="12" name="Picture 11"/>
          <p:cNvPicPr>
            <a:picLocks noChangeAspect="1"/>
          </p:cNvPicPr>
          <p:nvPr/>
        </p:nvPicPr>
        <p:blipFill rotWithShape="1">
          <a:blip r:embed="rId14"/>
          <a:srcRect t="89982" r="76546"/>
          <a:stretch/>
        </p:blipFill>
        <p:spPr>
          <a:xfrm>
            <a:off x="10903919" y="-1"/>
            <a:ext cx="1284112" cy="308523"/>
          </a:xfrm>
          <a:prstGeom prst="rect">
            <a:avLst/>
          </a:prstGeom>
        </p:spPr>
      </p:pic>
      <p:cxnSp>
        <p:nvCxnSpPr>
          <p:cNvPr id="14" name="Straight Connector 13"/>
          <p:cNvCxnSpPr/>
          <p:nvPr/>
        </p:nvCxnSpPr>
        <p:spPr>
          <a:xfrm>
            <a:off x="-3970" y="308523"/>
            <a:ext cx="12192001" cy="0"/>
          </a:xfrm>
          <a:prstGeom prst="line">
            <a:avLst/>
          </a:prstGeom>
          <a:ln w="6350" cmpd="sng">
            <a:solidFill>
              <a:srgbClr val="F0595E"/>
            </a:solidFill>
          </a:ln>
          <a:effectLst/>
        </p:spPr>
        <p:style>
          <a:lnRef idx="2">
            <a:schemeClr val="accent1"/>
          </a:lnRef>
          <a:fillRef idx="0">
            <a:schemeClr val="accent1"/>
          </a:fillRef>
          <a:effectRef idx="1">
            <a:schemeClr val="accent1"/>
          </a:effectRef>
          <a:fontRef idx="minor">
            <a:schemeClr val="tx1"/>
          </a:fontRef>
        </p:style>
      </p:cxnSp>
      <p:sp>
        <p:nvSpPr>
          <p:cNvPr id="2" name="Title Placeholder 1"/>
          <p:cNvSpPr>
            <a:spLocks noGrp="1"/>
          </p:cNvSpPr>
          <p:nvPr>
            <p:ph type="title"/>
          </p:nvPr>
        </p:nvSpPr>
        <p:spPr>
          <a:xfrm>
            <a:off x="130004" y="308524"/>
            <a:ext cx="11934247" cy="895648"/>
          </a:xfrm>
          <a:prstGeom prst="rect">
            <a:avLst/>
          </a:prstGeom>
        </p:spPr>
        <p:txBody>
          <a:bodyPr vert="horz" lIns="91440" tIns="45720" rIns="91440" bIns="45720" rtlCol="0" anchor="ctr">
            <a:normAutofit/>
          </a:bodyPr>
          <a:lstStyle/>
          <a:p>
            <a:r>
              <a:rPr lang="en-US"/>
              <a:t>Click to edit Master title style</a:t>
            </a:r>
            <a:endParaRPr lang="en-GB" dirty="0"/>
          </a:p>
        </p:txBody>
      </p:sp>
      <p:sp>
        <p:nvSpPr>
          <p:cNvPr id="16" name="Date Placeholder 3"/>
          <p:cNvSpPr>
            <a:spLocks noGrp="1"/>
          </p:cNvSpPr>
          <p:nvPr>
            <p:ph type="dt" sz="half" idx="2"/>
          </p:nvPr>
        </p:nvSpPr>
        <p:spPr>
          <a:xfrm>
            <a:off x="130005" y="6401871"/>
            <a:ext cx="1190569" cy="365125"/>
          </a:xfrm>
          <a:prstGeom prst="rect">
            <a:avLst/>
          </a:prstGeom>
        </p:spPr>
        <p:txBody>
          <a:bodyPr/>
          <a:lstStyle>
            <a:lvl1pPr>
              <a:defRPr sz="1200"/>
            </a:lvl1pPr>
          </a:lstStyle>
          <a:p>
            <a:fld id="{0F71694B-B020-4402-AA41-92648DCF8074}" type="datetimeFigureOut">
              <a:rPr lang="en-GB" smtClean="0"/>
              <a:t>26/05/2021</a:t>
            </a:fld>
            <a:endParaRPr lang="en-GB"/>
          </a:p>
        </p:txBody>
      </p:sp>
      <p:sp>
        <p:nvSpPr>
          <p:cNvPr id="17" name="Footer Placeholder 4"/>
          <p:cNvSpPr>
            <a:spLocks noGrp="1"/>
          </p:cNvSpPr>
          <p:nvPr>
            <p:ph type="ftr" sz="quarter" idx="3"/>
          </p:nvPr>
        </p:nvSpPr>
        <p:spPr>
          <a:xfrm>
            <a:off x="1320574" y="6401871"/>
            <a:ext cx="9896533" cy="365125"/>
          </a:xfrm>
          <a:prstGeom prst="rect">
            <a:avLst/>
          </a:prstGeom>
        </p:spPr>
        <p:txBody>
          <a:bodyPr/>
          <a:lstStyle>
            <a:lvl1pPr>
              <a:defRPr sz="1200"/>
            </a:lvl1pPr>
          </a:lstStyle>
          <a:p>
            <a:endParaRPr lang="en-GB"/>
          </a:p>
        </p:txBody>
      </p:sp>
      <p:sp>
        <p:nvSpPr>
          <p:cNvPr id="18" name="Slide Number Placeholder 5"/>
          <p:cNvSpPr>
            <a:spLocks noGrp="1"/>
          </p:cNvSpPr>
          <p:nvPr>
            <p:ph type="sldNum" sz="quarter" idx="4"/>
          </p:nvPr>
        </p:nvSpPr>
        <p:spPr>
          <a:xfrm>
            <a:off x="11217107" y="6401871"/>
            <a:ext cx="859565" cy="365125"/>
          </a:xfrm>
          <a:prstGeom prst="rect">
            <a:avLst/>
          </a:prstGeom>
        </p:spPr>
        <p:txBody>
          <a:bodyPr/>
          <a:lstStyle>
            <a:lvl1pPr>
              <a:defRPr sz="1200"/>
            </a:lvl1pPr>
          </a:lstStyle>
          <a:p>
            <a:fld id="{62DDF39E-5CC0-4C78-A0B6-606D68784B8A}" type="slidenum">
              <a:rPr lang="en-GB" smtClean="0"/>
              <a:t>‹#›</a:t>
            </a:fld>
            <a:endParaRPr lang="en-GB"/>
          </a:p>
        </p:txBody>
      </p:sp>
    </p:spTree>
    <p:extLst>
      <p:ext uri="{BB962C8B-B14F-4D97-AF65-F5344CB8AC3E}">
        <p14:creationId xmlns:p14="http://schemas.microsoft.com/office/powerpoint/2010/main" val="1675238830"/>
      </p:ext>
    </p:extLst>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 id="2147483703" r:id="rId12"/>
  </p:sldLayoutIdLst>
  <p:txStyles>
    <p:titleStyle>
      <a:lvl1pPr algn="l" defTabSz="914400" rtl="0" eaLnBrk="1" latinLnBrk="0" hangingPunct="1">
        <a:spcBef>
          <a:spcPct val="0"/>
        </a:spcBef>
        <a:buNone/>
        <a:defRPr sz="36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rgbClr val="CCCC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DFA85F-7A50-E847-B84B-75A5DACBF154}" type="datetime1">
              <a:rPr lang="en-GB" smtClean="0">
                <a:solidFill>
                  <a:prstClr val="black">
                    <a:tint val="75000"/>
                  </a:prstClr>
                </a:solidFill>
              </a:rPr>
              <a:pPr/>
              <a:t>26/05/2021</a:t>
            </a:fld>
            <a:endParaRPr lang="en-GB">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a:solidFill>
                  <a:prstClr val="black">
                    <a:tint val="75000"/>
                  </a:prstClr>
                </a:solidFill>
              </a:rPr>
              <a:t>explain the key features of science, apply to a scenario giving clear justification.</a:t>
            </a: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8949DF-4165-43EE-8E93-3A9A65AE0B6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38385243"/>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 id="2147483716" r:id="rId12"/>
    <p:sldLayoutId id="2147483717" r:id="rId13"/>
    <p:sldLayoutId id="2147483718" r:id="rId14"/>
    <p:sldLayoutId id="2147483719" r:id="rId15"/>
    <p:sldLayoutId id="2147483720" r:id="rId16"/>
    <p:sldLayoutId id="2147483721" r:id="rId17"/>
  </p:sldLayoutIdLst>
  <p:hf hd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rgbClr val="CCCCFF"/>
        </a:solidFill>
        <a:effectLst/>
      </p:bgPr>
    </p:bg>
    <p:spTree>
      <p:nvGrpSpPr>
        <p:cNvPr id="1" name=""/>
        <p:cNvGrpSpPr/>
        <p:nvPr/>
      </p:nvGrpSpPr>
      <p:grpSpPr>
        <a:xfrm>
          <a:off x="0" y="0"/>
          <a:ext cx="0" cy="0"/>
          <a:chOff x="0" y="0"/>
          <a:chExt cx="0" cy="0"/>
        </a:xfrm>
      </p:grpSpPr>
      <p:pic>
        <p:nvPicPr>
          <p:cNvPr id="7" name="Picture 6" descr="grain1.jpg"/>
          <p:cNvPicPr>
            <a:picLocks noChangeAspect="1"/>
          </p:cNvPicPr>
          <p:nvPr/>
        </p:nvPicPr>
        <p:blipFill rotWithShape="1">
          <a:blip r:embed="rId14">
            <a:alphaModFix amt="11000"/>
            <a:extLst>
              <a:ext uri="{28A0092B-C50C-407E-A947-70E740481C1C}">
                <a14:useLocalDpi xmlns:a14="http://schemas.microsoft.com/office/drawing/2010/main" val="0"/>
              </a:ext>
            </a:extLst>
          </a:blip>
          <a:srcRect r="2929"/>
          <a:stretch/>
        </p:blipFill>
        <p:spPr>
          <a:xfrm>
            <a:off x="0" y="0"/>
            <a:ext cx="12192000" cy="6885852"/>
          </a:xfrm>
          <a:prstGeom prst="rect">
            <a:avLst/>
          </a:prstGeom>
        </p:spPr>
      </p:pic>
      <p:sp>
        <p:nvSpPr>
          <p:cNvPr id="8" name="Rectangle 7"/>
          <p:cNvSpPr/>
          <p:nvPr/>
        </p:nvSpPr>
        <p:spPr>
          <a:xfrm>
            <a:off x="0" y="308524"/>
            <a:ext cx="12192000" cy="895648"/>
          </a:xfrm>
          <a:prstGeom prst="rect">
            <a:avLst/>
          </a:prstGeom>
          <a:solidFill>
            <a:schemeClr val="bg1">
              <a:lumMod val="65000"/>
              <a:alpha val="12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1800"/>
          </a:p>
        </p:txBody>
      </p:sp>
      <p:pic>
        <p:nvPicPr>
          <p:cNvPr id="10" name="Picture 9"/>
          <p:cNvPicPr>
            <a:picLocks noChangeAspect="1"/>
          </p:cNvPicPr>
          <p:nvPr/>
        </p:nvPicPr>
        <p:blipFill rotWithShape="1">
          <a:blip r:embed="rId15"/>
          <a:srcRect t="89982"/>
          <a:stretch/>
        </p:blipFill>
        <p:spPr>
          <a:xfrm>
            <a:off x="-3970" y="-1"/>
            <a:ext cx="5475111" cy="308523"/>
          </a:xfrm>
          <a:prstGeom prst="rect">
            <a:avLst/>
          </a:prstGeom>
        </p:spPr>
      </p:pic>
      <p:pic>
        <p:nvPicPr>
          <p:cNvPr id="11" name="Picture 10"/>
          <p:cNvPicPr>
            <a:picLocks noChangeAspect="1"/>
          </p:cNvPicPr>
          <p:nvPr/>
        </p:nvPicPr>
        <p:blipFill rotWithShape="1">
          <a:blip r:embed="rId15"/>
          <a:srcRect t="89982"/>
          <a:stretch/>
        </p:blipFill>
        <p:spPr>
          <a:xfrm>
            <a:off x="5449974" y="-1"/>
            <a:ext cx="5475111" cy="308524"/>
          </a:xfrm>
          <a:prstGeom prst="rect">
            <a:avLst/>
          </a:prstGeom>
        </p:spPr>
      </p:pic>
      <p:pic>
        <p:nvPicPr>
          <p:cNvPr id="12" name="Picture 11"/>
          <p:cNvPicPr>
            <a:picLocks noChangeAspect="1"/>
          </p:cNvPicPr>
          <p:nvPr/>
        </p:nvPicPr>
        <p:blipFill rotWithShape="1">
          <a:blip r:embed="rId15"/>
          <a:srcRect t="89982" r="76546"/>
          <a:stretch/>
        </p:blipFill>
        <p:spPr>
          <a:xfrm>
            <a:off x="10903919" y="-1"/>
            <a:ext cx="1284112" cy="308523"/>
          </a:xfrm>
          <a:prstGeom prst="rect">
            <a:avLst/>
          </a:prstGeom>
        </p:spPr>
      </p:pic>
      <p:cxnSp>
        <p:nvCxnSpPr>
          <p:cNvPr id="14" name="Straight Connector 13"/>
          <p:cNvCxnSpPr/>
          <p:nvPr/>
        </p:nvCxnSpPr>
        <p:spPr>
          <a:xfrm>
            <a:off x="-3970" y="308523"/>
            <a:ext cx="12192001" cy="0"/>
          </a:xfrm>
          <a:prstGeom prst="line">
            <a:avLst/>
          </a:prstGeom>
          <a:ln w="6350" cmpd="sng">
            <a:solidFill>
              <a:srgbClr val="F0595E"/>
            </a:solidFill>
          </a:ln>
          <a:effectLst/>
        </p:spPr>
        <p:style>
          <a:lnRef idx="2">
            <a:schemeClr val="accent1"/>
          </a:lnRef>
          <a:fillRef idx="0">
            <a:schemeClr val="accent1"/>
          </a:fillRef>
          <a:effectRef idx="1">
            <a:schemeClr val="accent1"/>
          </a:effectRef>
          <a:fontRef idx="minor">
            <a:schemeClr val="tx1"/>
          </a:fontRef>
        </p:style>
      </p:cxnSp>
      <p:sp>
        <p:nvSpPr>
          <p:cNvPr id="2" name="Title Placeholder 1"/>
          <p:cNvSpPr>
            <a:spLocks noGrp="1"/>
          </p:cNvSpPr>
          <p:nvPr>
            <p:ph type="title"/>
          </p:nvPr>
        </p:nvSpPr>
        <p:spPr>
          <a:xfrm>
            <a:off x="130004" y="308524"/>
            <a:ext cx="11934247" cy="895648"/>
          </a:xfrm>
          <a:prstGeom prst="rect">
            <a:avLst/>
          </a:prstGeom>
        </p:spPr>
        <p:txBody>
          <a:bodyPr vert="horz" lIns="91440" tIns="45720" rIns="91440" bIns="45720" rtlCol="0" anchor="ctr">
            <a:normAutofit/>
          </a:bodyPr>
          <a:lstStyle/>
          <a:p>
            <a:r>
              <a:rPr lang="en-US"/>
              <a:t>Click to edit Master title style</a:t>
            </a:r>
            <a:endParaRPr lang="en-GB" dirty="0"/>
          </a:p>
        </p:txBody>
      </p:sp>
      <p:sp>
        <p:nvSpPr>
          <p:cNvPr id="16" name="Date Placeholder 3"/>
          <p:cNvSpPr>
            <a:spLocks noGrp="1"/>
          </p:cNvSpPr>
          <p:nvPr>
            <p:ph type="dt" sz="half" idx="2"/>
          </p:nvPr>
        </p:nvSpPr>
        <p:spPr>
          <a:xfrm>
            <a:off x="130005" y="6401871"/>
            <a:ext cx="1190569" cy="365125"/>
          </a:xfrm>
          <a:prstGeom prst="rect">
            <a:avLst/>
          </a:prstGeom>
        </p:spPr>
        <p:txBody>
          <a:bodyPr/>
          <a:lstStyle>
            <a:lvl1pPr>
              <a:defRPr sz="1200"/>
            </a:lvl1pPr>
          </a:lstStyle>
          <a:p>
            <a:fld id="{6EBD0323-0EDC-5C4D-9743-998C08960BA9}" type="datetime1">
              <a:rPr lang="en-GB" smtClean="0"/>
              <a:t>26/05/2021</a:t>
            </a:fld>
            <a:endParaRPr lang="en-GB"/>
          </a:p>
        </p:txBody>
      </p:sp>
      <p:sp>
        <p:nvSpPr>
          <p:cNvPr id="17" name="Footer Placeholder 4"/>
          <p:cNvSpPr>
            <a:spLocks noGrp="1"/>
          </p:cNvSpPr>
          <p:nvPr>
            <p:ph type="ftr" sz="quarter" idx="3"/>
          </p:nvPr>
        </p:nvSpPr>
        <p:spPr>
          <a:xfrm>
            <a:off x="1320574" y="6401871"/>
            <a:ext cx="9896533" cy="365125"/>
          </a:xfrm>
          <a:prstGeom prst="rect">
            <a:avLst/>
          </a:prstGeom>
        </p:spPr>
        <p:txBody>
          <a:bodyPr/>
          <a:lstStyle>
            <a:lvl1pPr>
              <a:defRPr sz="1200"/>
            </a:lvl1pPr>
          </a:lstStyle>
          <a:p>
            <a:r>
              <a:rPr lang="en-GB"/>
              <a:t>explain the key features of science, apply to a scenario giving clear justification.</a:t>
            </a:r>
          </a:p>
        </p:txBody>
      </p:sp>
      <p:sp>
        <p:nvSpPr>
          <p:cNvPr id="18" name="Slide Number Placeholder 5"/>
          <p:cNvSpPr>
            <a:spLocks noGrp="1"/>
          </p:cNvSpPr>
          <p:nvPr>
            <p:ph type="sldNum" sz="quarter" idx="4"/>
          </p:nvPr>
        </p:nvSpPr>
        <p:spPr>
          <a:xfrm>
            <a:off x="11217107" y="6401871"/>
            <a:ext cx="859565" cy="365125"/>
          </a:xfrm>
          <a:prstGeom prst="rect">
            <a:avLst/>
          </a:prstGeom>
        </p:spPr>
        <p:txBody>
          <a:bodyPr/>
          <a:lstStyle>
            <a:lvl1pPr>
              <a:defRPr sz="1200"/>
            </a:lvl1pPr>
          </a:lstStyle>
          <a:p>
            <a:fld id="{88B680FE-B822-438A-8623-1A39DAB59E4D}" type="slidenum">
              <a:rPr lang="en-GB" smtClean="0"/>
              <a:t>‹#›</a:t>
            </a:fld>
            <a:endParaRPr lang="en-GB"/>
          </a:p>
        </p:txBody>
      </p:sp>
    </p:spTree>
    <p:extLst>
      <p:ext uri="{BB962C8B-B14F-4D97-AF65-F5344CB8AC3E}">
        <p14:creationId xmlns:p14="http://schemas.microsoft.com/office/powerpoint/2010/main" val="798869302"/>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 id="2147483734" r:id="rId12"/>
  </p:sldLayoutIdLst>
  <p:hf hdr="0"/>
  <p:txStyles>
    <p:titleStyle>
      <a:lvl1pPr algn="l" defTabSz="914400" rtl="0" eaLnBrk="1" latinLnBrk="0" hangingPunct="1">
        <a:spcBef>
          <a:spcPct val="0"/>
        </a:spcBef>
        <a:buNone/>
        <a:defRPr sz="36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rgbClr val="CCCC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1A114B-A214-444B-A993-0ED6D03F711A}" type="datetime1">
              <a:rPr lang="en-GB" smtClean="0">
                <a:solidFill>
                  <a:prstClr val="black">
                    <a:tint val="75000"/>
                  </a:prstClr>
                </a:solidFill>
              </a:rPr>
              <a:pPr/>
              <a:t>26/05/2021</a:t>
            </a:fld>
            <a:endParaRPr lang="en-GB">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a:solidFill>
                  <a:prstClr val="black">
                    <a:tint val="75000"/>
                  </a:prstClr>
                </a:solidFill>
              </a:rPr>
              <a:t>explain the key features of science, apply to a scenario giving clear justification.</a:t>
            </a: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8949DF-4165-43EE-8E93-3A9A65AE0B6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47147495"/>
      </p:ext>
    </p:extLst>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 id="2147483747" r:id="rId12"/>
    <p:sldLayoutId id="2147483748" r:id="rId13"/>
    <p:sldLayoutId id="2147483749" r:id="rId14"/>
    <p:sldLayoutId id="2147483750" r:id="rId15"/>
    <p:sldLayoutId id="2147483751" r:id="rId16"/>
    <p:sldLayoutId id="2147483752" r:id="rId17"/>
  </p:sldLayoutIdLst>
  <p:hf hd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prospects.ac.uk/careers-advice/what-can-i-do-with-my-degree/psychology"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3XN2X72jrFk" TargetMode="External"/><Relationship Id="rId2" Type="http://schemas.openxmlformats.org/officeDocument/2006/relationships/hyperlink" Target="https://www.prisonexp.org/the-story" TargetMode="Externa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s://www.youtube.com/watch?v=O1VOZhwRvWo"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www.bbc.co.uk/bbcthree/clip/1885e361-b7a3-40be-9b1d-b7622a37dd77"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hyperlink" Target="https://www.open.edu/openlearn/body-mind/psychology/misidentification-can-you-identify-the-criminal"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5" Type="http://schemas.openxmlformats.org/officeDocument/2006/relationships/image" Target="../media/image23.jpeg"/><Relationship Id="rId4" Type="http://schemas.openxmlformats.org/officeDocument/2006/relationships/image" Target="../media/image22.jpeg"/></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5" Type="http://schemas.openxmlformats.org/officeDocument/2006/relationships/image" Target="../media/image27.jpeg"/><Relationship Id="rId4" Type="http://schemas.openxmlformats.org/officeDocument/2006/relationships/image" Target="../media/image2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7B411D2-9B38-4018-99C1-8B9694A12882}"/>
              </a:ext>
            </a:extLst>
          </p:cNvPr>
          <p:cNvSpPr>
            <a:spLocks noGrp="1"/>
          </p:cNvSpPr>
          <p:nvPr>
            <p:ph type="ctrTitle"/>
          </p:nvPr>
        </p:nvSpPr>
        <p:spPr>
          <a:xfrm>
            <a:off x="168539" y="2083666"/>
            <a:ext cx="11300741" cy="1470025"/>
          </a:xfrm>
        </p:spPr>
        <p:txBody>
          <a:bodyPr/>
          <a:lstStyle/>
          <a:p>
            <a:r>
              <a:rPr lang="en-GB" dirty="0"/>
              <a:t>Psychology transition Year 11</a:t>
            </a:r>
            <a:r>
              <a:rPr lang="en-GB" dirty="0">
                <a:sym typeface="Wingdings" panose="05000000000000000000" pitchFamily="2" charset="2"/>
              </a:rPr>
              <a:t></a:t>
            </a:r>
            <a:r>
              <a:rPr lang="en-GB" dirty="0"/>
              <a:t> Year 12</a:t>
            </a:r>
            <a:br>
              <a:rPr lang="en-GB" dirty="0"/>
            </a:br>
            <a:br>
              <a:rPr lang="en-GB" dirty="0"/>
            </a:br>
            <a:endParaRPr lang="en-GB" dirty="0"/>
          </a:p>
        </p:txBody>
      </p:sp>
      <p:pic>
        <p:nvPicPr>
          <p:cNvPr id="12290" name="Picture 2" descr="The Role of Psychology in SEO: Extended Symbiotic Intelligence">
            <a:extLst>
              <a:ext uri="{FF2B5EF4-FFF2-40B4-BE49-F238E27FC236}">
                <a16:creationId xmlns:a16="http://schemas.microsoft.com/office/drawing/2014/main" id="{78A67593-1927-4F85-8148-66EB392251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86532" y="3261831"/>
            <a:ext cx="6236929" cy="32743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27642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DAA54A0D-7D95-4F27-A927-4CCCDE14EC18}"/>
              </a:ext>
            </a:extLst>
          </p:cNvPr>
          <p:cNvSpPr>
            <a:spLocks noGrp="1"/>
          </p:cNvSpPr>
          <p:nvPr>
            <p:ph idx="1"/>
          </p:nvPr>
        </p:nvSpPr>
        <p:spPr>
          <a:xfrm>
            <a:off x="140452" y="417786"/>
            <a:ext cx="11911096" cy="6022427"/>
          </a:xfrm>
        </p:spPr>
        <p:txBody>
          <a:bodyPr/>
          <a:lstStyle/>
          <a:p>
            <a:pPr marL="0" indent="0">
              <a:buNone/>
            </a:pPr>
            <a:r>
              <a:rPr lang="en-GB" sz="2400" dirty="0"/>
              <a:t>This ppt is designed to give you an idea of what A-level Psychology is like. In Year 12, you will study the following topics:</a:t>
            </a:r>
          </a:p>
          <a:p>
            <a:r>
              <a:rPr lang="en-GB" sz="2400" dirty="0"/>
              <a:t>Approaches</a:t>
            </a:r>
          </a:p>
          <a:p>
            <a:r>
              <a:rPr lang="en-GB" sz="2400" dirty="0"/>
              <a:t>Research Methods</a:t>
            </a:r>
          </a:p>
          <a:p>
            <a:r>
              <a:rPr lang="en-GB" sz="2400" dirty="0"/>
              <a:t>Social influence</a:t>
            </a:r>
          </a:p>
          <a:p>
            <a:r>
              <a:rPr lang="en-GB" sz="2400" dirty="0"/>
              <a:t>Memory</a:t>
            </a:r>
          </a:p>
          <a:p>
            <a:r>
              <a:rPr lang="en-GB" sz="2400" dirty="0"/>
              <a:t>Attachment</a:t>
            </a:r>
          </a:p>
          <a:p>
            <a:r>
              <a:rPr lang="en-GB" sz="2400" dirty="0"/>
              <a:t>Psychopathology</a:t>
            </a:r>
          </a:p>
          <a:p>
            <a:endParaRPr lang="en-GB" sz="2400" dirty="0"/>
          </a:p>
          <a:p>
            <a:pPr marL="0" indent="0">
              <a:buNone/>
            </a:pPr>
            <a:endParaRPr lang="en-GB" sz="2400" dirty="0"/>
          </a:p>
          <a:p>
            <a:pPr marL="0" indent="0">
              <a:buNone/>
            </a:pPr>
            <a:r>
              <a:rPr lang="en-GB" sz="2400" dirty="0"/>
              <a:t>Have a go at attempting the tasks and experiments over the summer to get a head start and prepare… do not worry if not everything is completed!!</a:t>
            </a:r>
          </a:p>
          <a:p>
            <a:pPr marL="0" indent="0">
              <a:buNone/>
            </a:pPr>
            <a:r>
              <a:rPr lang="en-GB" sz="2400" dirty="0"/>
              <a:t>Good luck and most importantly.. Enjoy! </a:t>
            </a:r>
            <a:r>
              <a:rPr lang="en-GB" sz="2400" dirty="0">
                <a:sym typeface="Wingdings" panose="05000000000000000000" pitchFamily="2" charset="2"/>
              </a:rPr>
              <a:t> </a:t>
            </a:r>
            <a:endParaRPr lang="en-GB" sz="2400" dirty="0"/>
          </a:p>
        </p:txBody>
      </p:sp>
      <p:pic>
        <p:nvPicPr>
          <p:cNvPr id="9218" name="Picture 2" descr="Psychologist In Training: Psychology Student Planner 2019-2020 ...">
            <a:extLst>
              <a:ext uri="{FF2B5EF4-FFF2-40B4-BE49-F238E27FC236}">
                <a16:creationId xmlns:a16="http://schemas.microsoft.com/office/drawing/2014/main" id="{5846F9FC-66F4-4A94-95FD-8CA9FA54B27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13530" y="1191491"/>
            <a:ext cx="2149808" cy="3269671"/>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I Love PSYCHOLOGY Classic Round Sticker | Zazzle.com | Psychology ...">
            <a:extLst>
              <a:ext uri="{FF2B5EF4-FFF2-40B4-BE49-F238E27FC236}">
                <a16:creationId xmlns:a16="http://schemas.microsoft.com/office/drawing/2014/main" id="{CD3716A9-3E79-4B94-8E25-0FEE78F927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1461655"/>
            <a:ext cx="2650278" cy="26502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53345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5BD4AC2-1EA5-42DF-9F6A-5358CCB2F33C}"/>
              </a:ext>
            </a:extLst>
          </p:cNvPr>
          <p:cNvSpPr>
            <a:spLocks noGrp="1"/>
          </p:cNvSpPr>
          <p:nvPr>
            <p:ph idx="1"/>
          </p:nvPr>
        </p:nvSpPr>
        <p:spPr>
          <a:xfrm>
            <a:off x="140452" y="322637"/>
            <a:ext cx="11911096" cy="4896544"/>
          </a:xfrm>
        </p:spPr>
        <p:txBody>
          <a:bodyPr/>
          <a:lstStyle/>
          <a:p>
            <a:pPr marL="0" indent="0">
              <a:buNone/>
            </a:pPr>
            <a:r>
              <a:rPr lang="en-GB" sz="2800" dirty="0"/>
              <a:t>Task 1: Research what psychology is and create your own mind-map or collage about Psychology. Include what jobs you can do with Psychology.</a:t>
            </a:r>
          </a:p>
        </p:txBody>
      </p:sp>
      <p:sp>
        <p:nvSpPr>
          <p:cNvPr id="4" name="Cloud 3">
            <a:extLst>
              <a:ext uri="{FF2B5EF4-FFF2-40B4-BE49-F238E27FC236}">
                <a16:creationId xmlns:a16="http://schemas.microsoft.com/office/drawing/2014/main" id="{52B4E7B9-2476-44F0-A361-204A487F91EF}"/>
              </a:ext>
            </a:extLst>
          </p:cNvPr>
          <p:cNvSpPr/>
          <p:nvPr/>
        </p:nvSpPr>
        <p:spPr>
          <a:xfrm>
            <a:off x="830317" y="2385304"/>
            <a:ext cx="6873766" cy="3932400"/>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a:t>What is Psychology?</a:t>
            </a:r>
          </a:p>
        </p:txBody>
      </p:sp>
      <p:pic>
        <p:nvPicPr>
          <p:cNvPr id="8194" name="Picture 2" descr="Increasing community awareness of the value of psychology skills ...">
            <a:extLst>
              <a:ext uri="{FF2B5EF4-FFF2-40B4-BE49-F238E27FC236}">
                <a16:creationId xmlns:a16="http://schemas.microsoft.com/office/drawing/2014/main" id="{26FB166F-7760-4765-B088-8305E1EB70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35207" y="1485546"/>
            <a:ext cx="3885217" cy="2185122"/>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Social Psychology v. Behavioral Economics: 3 Key Differences ...">
            <a:extLst>
              <a:ext uri="{FF2B5EF4-FFF2-40B4-BE49-F238E27FC236}">
                <a16:creationId xmlns:a16="http://schemas.microsoft.com/office/drawing/2014/main" id="{1123EB22-A7D9-4DAA-9246-9E0A51E319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35207" y="3739991"/>
            <a:ext cx="3913880" cy="29583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53874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D67B96-5A4D-4160-9E64-C84F038E03F5}"/>
              </a:ext>
            </a:extLst>
          </p:cNvPr>
          <p:cNvSpPr>
            <a:spLocks noGrp="1"/>
          </p:cNvSpPr>
          <p:nvPr>
            <p:ph type="title"/>
          </p:nvPr>
        </p:nvSpPr>
        <p:spPr/>
        <p:txBody>
          <a:bodyPr/>
          <a:lstStyle/>
          <a:p>
            <a:r>
              <a:rPr lang="en-GB" dirty="0"/>
              <a:t>Where can I go with Psychology?</a:t>
            </a:r>
          </a:p>
        </p:txBody>
      </p:sp>
      <p:sp>
        <p:nvSpPr>
          <p:cNvPr id="3" name="Content Placeholder 2">
            <a:extLst>
              <a:ext uri="{FF2B5EF4-FFF2-40B4-BE49-F238E27FC236}">
                <a16:creationId xmlns:a16="http://schemas.microsoft.com/office/drawing/2014/main" id="{88163F31-FE35-455E-A979-10F9A2ED1C53}"/>
              </a:ext>
            </a:extLst>
          </p:cNvPr>
          <p:cNvSpPr>
            <a:spLocks noGrp="1"/>
          </p:cNvSpPr>
          <p:nvPr>
            <p:ph idx="1"/>
          </p:nvPr>
        </p:nvSpPr>
        <p:spPr>
          <a:xfrm>
            <a:off x="165576" y="1268760"/>
            <a:ext cx="6203693" cy="4896544"/>
          </a:xfrm>
        </p:spPr>
        <p:txBody>
          <a:bodyPr/>
          <a:lstStyle/>
          <a:p>
            <a:pPr marL="0" indent="0">
              <a:buNone/>
            </a:pPr>
            <a:r>
              <a:rPr lang="en-GB" sz="2400" dirty="0"/>
              <a:t>Task 2: You should have included some jobs with what you can do with Psychology. </a:t>
            </a:r>
          </a:p>
          <a:p>
            <a:pPr marL="0" indent="0">
              <a:buNone/>
            </a:pPr>
            <a:endParaRPr lang="en-GB" sz="2400" dirty="0"/>
          </a:p>
          <a:p>
            <a:pPr marL="0" indent="0">
              <a:buNone/>
            </a:pPr>
            <a:r>
              <a:rPr lang="en-GB" sz="2400" dirty="0"/>
              <a:t>Now I would like you to research one in more detail.. in particular one which looks interesting or something you would potentially like to go into, creating an eye-catching poster of this job. </a:t>
            </a:r>
          </a:p>
          <a:p>
            <a:pPr marL="0" indent="0">
              <a:buNone/>
            </a:pPr>
            <a:endParaRPr lang="en-GB" sz="2400" dirty="0"/>
          </a:p>
          <a:p>
            <a:pPr marL="0" indent="0">
              <a:buNone/>
            </a:pPr>
            <a:r>
              <a:rPr lang="en-GB" sz="2400" dirty="0"/>
              <a:t>Look at this website for help: </a:t>
            </a:r>
            <a:r>
              <a:rPr lang="en-GB" sz="2400" dirty="0">
                <a:hlinkClick r:id="rId2"/>
              </a:rPr>
              <a:t>https://www.prospects.ac.uk/careers-advice/what-can-i-do-with-my-degree/psychology</a:t>
            </a:r>
            <a:endParaRPr lang="en-GB" sz="2400" dirty="0"/>
          </a:p>
        </p:txBody>
      </p:sp>
      <p:pic>
        <p:nvPicPr>
          <p:cNvPr id="5122" name="Picture 2" descr="Speakers confirmed for 2018 Careers in Psychology events | BPS">
            <a:extLst>
              <a:ext uri="{FF2B5EF4-FFF2-40B4-BE49-F238E27FC236}">
                <a16:creationId xmlns:a16="http://schemas.microsoft.com/office/drawing/2014/main" id="{DE1B57D2-6184-4933-9AC7-0B811CBB3A1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0199"/>
          <a:stretch/>
        </p:blipFill>
        <p:spPr bwMode="auto">
          <a:xfrm>
            <a:off x="6469050" y="1204172"/>
            <a:ext cx="5307313" cy="44374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28832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6C0BC-8914-4630-A56C-C962D8ABC67C}"/>
              </a:ext>
            </a:extLst>
          </p:cNvPr>
          <p:cNvSpPr>
            <a:spLocks noGrp="1"/>
          </p:cNvSpPr>
          <p:nvPr>
            <p:ph type="title"/>
          </p:nvPr>
        </p:nvSpPr>
        <p:spPr/>
        <p:txBody>
          <a:bodyPr>
            <a:normAutofit fontScale="90000"/>
          </a:bodyPr>
          <a:lstStyle/>
          <a:p>
            <a:r>
              <a:rPr lang="en-GB" dirty="0"/>
              <a:t>Topic 1: Approaches: the History of Psychology</a:t>
            </a:r>
          </a:p>
        </p:txBody>
      </p:sp>
      <p:sp>
        <p:nvSpPr>
          <p:cNvPr id="3" name="Content Placeholder 2">
            <a:extLst>
              <a:ext uri="{FF2B5EF4-FFF2-40B4-BE49-F238E27FC236}">
                <a16:creationId xmlns:a16="http://schemas.microsoft.com/office/drawing/2014/main" id="{A1BD9920-BEF3-454A-9B37-36A149C0432A}"/>
              </a:ext>
            </a:extLst>
          </p:cNvPr>
          <p:cNvSpPr>
            <a:spLocks noGrp="1"/>
          </p:cNvSpPr>
          <p:nvPr>
            <p:ph idx="1"/>
          </p:nvPr>
        </p:nvSpPr>
        <p:spPr>
          <a:xfrm>
            <a:off x="129634" y="3853880"/>
            <a:ext cx="11911096" cy="1799948"/>
          </a:xfrm>
        </p:spPr>
        <p:txBody>
          <a:bodyPr/>
          <a:lstStyle/>
          <a:p>
            <a:pPr marL="0" indent="0">
              <a:buNone/>
            </a:pPr>
            <a:r>
              <a:rPr lang="en-GB" sz="1600" dirty="0"/>
              <a:t>There are different approaches (perspectives) which emerged throughout history, which explain behaviour in different ways, so why someone is aggressive? Why someone is sad? Why someone is always late to work? One approach: the biological approach says someone is aggressive because of their genes (their biology)</a:t>
            </a:r>
          </a:p>
          <a:p>
            <a:pPr marL="0" indent="0">
              <a:buNone/>
            </a:pPr>
            <a:endParaRPr lang="en-GB" sz="1600" dirty="0"/>
          </a:p>
          <a:p>
            <a:pPr marL="0" indent="0">
              <a:buNone/>
            </a:pPr>
            <a:r>
              <a:rPr lang="en-GB" sz="1800" b="1" dirty="0"/>
              <a:t>Task: </a:t>
            </a:r>
            <a:r>
              <a:rPr lang="en-GB" sz="1800" dirty="0"/>
              <a:t>to </a:t>
            </a:r>
            <a:r>
              <a:rPr lang="en-GB" sz="1800" b="1" dirty="0"/>
              <a:t>create your own timeline </a:t>
            </a:r>
            <a:r>
              <a:rPr lang="en-GB" sz="1800" dirty="0"/>
              <a:t>(like above) and research using the internet the 4 key approaches you will look at in Year 12: the Behaviourist approach, the Cognitive approach, Social Learning theory and the Biological approach. </a:t>
            </a:r>
          </a:p>
          <a:p>
            <a:pPr marL="0" indent="0">
              <a:buNone/>
            </a:pPr>
            <a:r>
              <a:rPr lang="en-GB" sz="1800" dirty="0"/>
              <a:t>Find out how these approaches (perspectives) explain behaviour.</a:t>
            </a:r>
          </a:p>
          <a:p>
            <a:pPr marL="0" indent="0">
              <a:buNone/>
            </a:pPr>
            <a:endParaRPr lang="en-GB" sz="1800" dirty="0"/>
          </a:p>
          <a:p>
            <a:pPr marL="0" indent="0">
              <a:buNone/>
            </a:pPr>
            <a:r>
              <a:rPr lang="en-GB" sz="1800" dirty="0"/>
              <a:t>Include around your timeline key information about these 4 approaches i.e. key words, key studies, key people.</a:t>
            </a:r>
          </a:p>
          <a:p>
            <a:pPr marL="0" indent="0">
              <a:buNone/>
            </a:pPr>
            <a:endParaRPr lang="en-GB" sz="1600" dirty="0"/>
          </a:p>
          <a:p>
            <a:pPr marL="0" indent="0">
              <a:buNone/>
            </a:pPr>
            <a:endParaRPr lang="en-GB" sz="1600" dirty="0"/>
          </a:p>
        </p:txBody>
      </p:sp>
      <p:pic>
        <p:nvPicPr>
          <p:cNvPr id="7170" name="Picture 2" descr="Win a Giant Approaches in Psychology Timeline… | Psychology | tutor2u">
            <a:extLst>
              <a:ext uri="{FF2B5EF4-FFF2-40B4-BE49-F238E27FC236}">
                <a16:creationId xmlns:a16="http://schemas.microsoft.com/office/drawing/2014/main" id="{B7EDC1FC-B116-4C23-BD5C-15DB108EF07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0004" y="1204172"/>
            <a:ext cx="11910726" cy="2521526"/>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Arrow Connector 4">
            <a:extLst>
              <a:ext uri="{FF2B5EF4-FFF2-40B4-BE49-F238E27FC236}">
                <a16:creationId xmlns:a16="http://schemas.microsoft.com/office/drawing/2014/main" id="{B2F5C082-C2D5-4B8E-A1E7-130F04F8F737}"/>
              </a:ext>
            </a:extLst>
          </p:cNvPr>
          <p:cNvCxnSpPr>
            <a:cxnSpLocks/>
          </p:cNvCxnSpPr>
          <p:nvPr/>
        </p:nvCxnSpPr>
        <p:spPr>
          <a:xfrm flipH="1" flipV="1">
            <a:off x="7842043" y="2497999"/>
            <a:ext cx="255938" cy="32211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73F2F37C-9E4F-4389-9985-082350C801C5}"/>
              </a:ext>
            </a:extLst>
          </p:cNvPr>
          <p:cNvSpPr txBox="1"/>
          <p:nvPr/>
        </p:nvSpPr>
        <p:spPr>
          <a:xfrm>
            <a:off x="8097981" y="2777046"/>
            <a:ext cx="1066800" cy="938719"/>
          </a:xfrm>
          <a:prstGeom prst="rect">
            <a:avLst/>
          </a:prstGeom>
          <a:noFill/>
        </p:spPr>
        <p:txBody>
          <a:bodyPr wrap="square" rtlCol="0">
            <a:spAutoFit/>
          </a:bodyPr>
          <a:lstStyle/>
          <a:p>
            <a:r>
              <a:rPr lang="en-GB" sz="1100" b="1" dirty="0">
                <a:solidFill>
                  <a:schemeClr val="accent1"/>
                </a:solidFill>
                <a:latin typeface="Arial Black" panose="020B0A04020102020204" pitchFamily="34" charset="0"/>
              </a:rPr>
              <a:t>1960</a:t>
            </a:r>
          </a:p>
          <a:p>
            <a:r>
              <a:rPr lang="en-GB" sz="1100" b="1" dirty="0">
                <a:solidFill>
                  <a:srgbClr val="0070C0"/>
                </a:solidFill>
                <a:latin typeface="Arial Black" panose="020B0A04020102020204" pitchFamily="34" charset="0"/>
              </a:rPr>
              <a:t>Bandura</a:t>
            </a:r>
          </a:p>
          <a:p>
            <a:r>
              <a:rPr lang="en-GB" sz="1100" b="1" dirty="0">
                <a:latin typeface="Arial Black" panose="020B0A04020102020204" pitchFamily="34" charset="0"/>
              </a:rPr>
              <a:t>Social learning theory </a:t>
            </a:r>
          </a:p>
        </p:txBody>
      </p:sp>
    </p:spTree>
    <p:extLst>
      <p:ext uri="{BB962C8B-B14F-4D97-AF65-F5344CB8AC3E}">
        <p14:creationId xmlns:p14="http://schemas.microsoft.com/office/powerpoint/2010/main" val="8404333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4079F6-156B-4504-86BB-6893BEFF2458}"/>
              </a:ext>
            </a:extLst>
          </p:cNvPr>
          <p:cNvSpPr>
            <a:spLocks noGrp="1"/>
          </p:cNvSpPr>
          <p:nvPr>
            <p:ph type="title"/>
          </p:nvPr>
        </p:nvSpPr>
        <p:spPr/>
        <p:txBody>
          <a:bodyPr/>
          <a:lstStyle/>
          <a:p>
            <a:r>
              <a:rPr lang="en-GB" dirty="0"/>
              <a:t>Topic 2: Social influence</a:t>
            </a:r>
          </a:p>
        </p:txBody>
      </p:sp>
      <p:sp>
        <p:nvSpPr>
          <p:cNvPr id="3" name="Content Placeholder 2">
            <a:extLst>
              <a:ext uri="{FF2B5EF4-FFF2-40B4-BE49-F238E27FC236}">
                <a16:creationId xmlns:a16="http://schemas.microsoft.com/office/drawing/2014/main" id="{2701CAE6-8080-4AE6-9CF2-B52B42368134}"/>
              </a:ext>
            </a:extLst>
          </p:cNvPr>
          <p:cNvSpPr>
            <a:spLocks noGrp="1"/>
          </p:cNvSpPr>
          <p:nvPr>
            <p:ph idx="1"/>
          </p:nvPr>
        </p:nvSpPr>
        <p:spPr/>
        <p:txBody>
          <a:bodyPr/>
          <a:lstStyle/>
          <a:p>
            <a:pPr marL="0" indent="0">
              <a:buNone/>
            </a:pPr>
            <a:r>
              <a:rPr lang="en-GB" sz="2800" dirty="0"/>
              <a:t>Watch this trailer of a film which describes a Psychology study: the Stanford Prison Experiment and write down details about the experiment, for example: </a:t>
            </a:r>
          </a:p>
          <a:p>
            <a:pPr marL="0" indent="0">
              <a:buNone/>
            </a:pPr>
            <a:r>
              <a:rPr lang="en-GB" sz="2800" dirty="0"/>
              <a:t>What were the people (participants) asked to do?</a:t>
            </a:r>
          </a:p>
          <a:p>
            <a:pPr marL="0" indent="0">
              <a:buNone/>
            </a:pPr>
            <a:r>
              <a:rPr lang="en-GB" sz="2800" dirty="0"/>
              <a:t>What happened in the experiment?</a:t>
            </a:r>
          </a:p>
          <a:p>
            <a:pPr marL="0" indent="0">
              <a:buNone/>
            </a:pPr>
            <a:r>
              <a:rPr lang="en-GB" sz="2800" dirty="0"/>
              <a:t>Were any of the results shocking?</a:t>
            </a:r>
          </a:p>
          <a:p>
            <a:pPr marL="0" indent="0">
              <a:buNone/>
            </a:pPr>
            <a:endParaRPr lang="en-GB" sz="2800" dirty="0"/>
          </a:p>
          <a:p>
            <a:pPr marL="0" indent="0">
              <a:buNone/>
            </a:pPr>
            <a:r>
              <a:rPr lang="en-GB" sz="2800" dirty="0"/>
              <a:t>Then look at this website for more details:</a:t>
            </a:r>
          </a:p>
          <a:p>
            <a:pPr marL="0" indent="0">
              <a:buNone/>
            </a:pPr>
            <a:r>
              <a:rPr lang="en-GB" sz="2800" dirty="0">
                <a:hlinkClick r:id="rId2"/>
              </a:rPr>
              <a:t>https://www.prisonexp.org/the-story</a:t>
            </a:r>
            <a:endParaRPr lang="en-GB" sz="2800" dirty="0"/>
          </a:p>
          <a:p>
            <a:pPr marL="0" indent="0">
              <a:buNone/>
            </a:pPr>
            <a:endParaRPr lang="en-GB" sz="2800" dirty="0"/>
          </a:p>
          <a:p>
            <a:pPr marL="0" indent="0">
              <a:buNone/>
            </a:pPr>
            <a:r>
              <a:rPr lang="en-GB" sz="2800" dirty="0"/>
              <a:t>Create your own storyboard of this experiment!</a:t>
            </a:r>
          </a:p>
          <a:p>
            <a:pPr marL="0" indent="0">
              <a:buNone/>
            </a:pPr>
            <a:endParaRPr lang="en-GB" sz="2800" dirty="0"/>
          </a:p>
          <a:p>
            <a:pPr marL="0" indent="0">
              <a:buNone/>
            </a:pPr>
            <a:endParaRPr lang="en-GB" sz="2800" dirty="0"/>
          </a:p>
          <a:p>
            <a:pPr marL="0" indent="0">
              <a:buNone/>
            </a:pPr>
            <a:endParaRPr lang="en-GB" sz="2800" dirty="0"/>
          </a:p>
        </p:txBody>
      </p:sp>
      <p:sp>
        <p:nvSpPr>
          <p:cNvPr id="4" name="Rectangle 3">
            <a:extLst>
              <a:ext uri="{FF2B5EF4-FFF2-40B4-BE49-F238E27FC236}">
                <a16:creationId xmlns:a16="http://schemas.microsoft.com/office/drawing/2014/main" id="{0E0BA232-B12D-465E-8D25-5BA7EBF4C650}"/>
              </a:ext>
            </a:extLst>
          </p:cNvPr>
          <p:cNvSpPr/>
          <p:nvPr/>
        </p:nvSpPr>
        <p:spPr>
          <a:xfrm>
            <a:off x="165576" y="4230835"/>
            <a:ext cx="5166864" cy="369332"/>
          </a:xfrm>
          <a:prstGeom prst="rect">
            <a:avLst/>
          </a:prstGeom>
        </p:spPr>
        <p:txBody>
          <a:bodyPr wrap="none">
            <a:spAutoFit/>
          </a:bodyPr>
          <a:lstStyle/>
          <a:p>
            <a:r>
              <a:rPr lang="en-GB" dirty="0">
                <a:hlinkClick r:id="rId3"/>
              </a:rPr>
              <a:t>https://www.youtube.com/watch?v=3XN2X72jrFk</a:t>
            </a:r>
            <a:endParaRPr lang="en-GB" dirty="0"/>
          </a:p>
        </p:txBody>
      </p:sp>
      <p:pic>
        <p:nvPicPr>
          <p:cNvPr id="1026" name="Picture 2" descr="New Stanford Prison Experiment revelations question findings">
            <a:extLst>
              <a:ext uri="{FF2B5EF4-FFF2-40B4-BE49-F238E27FC236}">
                <a16:creationId xmlns:a16="http://schemas.microsoft.com/office/drawing/2014/main" id="{8EADBB99-2B3C-41EE-8559-BD83B885AF7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09234" y="3335441"/>
            <a:ext cx="4326534" cy="2894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11363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47371-D135-4DE5-B9D3-57A3CB7033D0}"/>
              </a:ext>
            </a:extLst>
          </p:cNvPr>
          <p:cNvSpPr>
            <a:spLocks noGrp="1"/>
          </p:cNvSpPr>
          <p:nvPr>
            <p:ph type="title"/>
          </p:nvPr>
        </p:nvSpPr>
        <p:spPr/>
        <p:txBody>
          <a:bodyPr/>
          <a:lstStyle/>
          <a:p>
            <a:r>
              <a:rPr lang="en-GB" dirty="0"/>
              <a:t>Social influence</a:t>
            </a:r>
          </a:p>
        </p:txBody>
      </p:sp>
      <p:sp>
        <p:nvSpPr>
          <p:cNvPr id="3" name="Content Placeholder 2">
            <a:extLst>
              <a:ext uri="{FF2B5EF4-FFF2-40B4-BE49-F238E27FC236}">
                <a16:creationId xmlns:a16="http://schemas.microsoft.com/office/drawing/2014/main" id="{E27C75DF-61E3-47DE-B28B-83186BF798FE}"/>
              </a:ext>
            </a:extLst>
          </p:cNvPr>
          <p:cNvSpPr>
            <a:spLocks noGrp="1"/>
          </p:cNvSpPr>
          <p:nvPr>
            <p:ph idx="1"/>
          </p:nvPr>
        </p:nvSpPr>
        <p:spPr>
          <a:xfrm>
            <a:off x="165576" y="1268760"/>
            <a:ext cx="6991969" cy="4896544"/>
          </a:xfrm>
        </p:spPr>
        <p:txBody>
          <a:bodyPr/>
          <a:lstStyle/>
          <a:p>
            <a:pPr marL="0" indent="0">
              <a:buNone/>
            </a:pPr>
            <a:r>
              <a:rPr lang="en-GB" sz="2800" dirty="0"/>
              <a:t>Have a think about the question.. Would you obey someone who asked you to give deadly shocks to someone else?</a:t>
            </a:r>
          </a:p>
          <a:p>
            <a:pPr marL="0" indent="0">
              <a:buNone/>
            </a:pPr>
            <a:r>
              <a:rPr lang="en-GB" sz="2800" dirty="0"/>
              <a:t>Now watch this film trailer of an experiment: </a:t>
            </a:r>
          </a:p>
          <a:p>
            <a:pPr marL="0" indent="0">
              <a:buNone/>
            </a:pPr>
            <a:r>
              <a:rPr lang="en-GB" sz="2800" dirty="0">
                <a:hlinkClick r:id="rId2"/>
              </a:rPr>
              <a:t>https://www.youtube.com/watch?v=O1VOZhwRvWo</a:t>
            </a:r>
            <a:endParaRPr lang="en-GB" sz="2800" dirty="0"/>
          </a:p>
          <a:p>
            <a:pPr marL="0" indent="0">
              <a:buNone/>
            </a:pPr>
            <a:endParaRPr lang="en-GB" sz="2800" dirty="0"/>
          </a:p>
          <a:p>
            <a:pPr marL="0" indent="0">
              <a:buNone/>
            </a:pPr>
            <a:r>
              <a:rPr lang="en-GB" sz="2800" dirty="0"/>
              <a:t>Task: to summarise this study (Milgram’s experiment) using the video as well as the internet- creating a poster or summary sheet.</a:t>
            </a:r>
          </a:p>
          <a:p>
            <a:pPr marL="0" indent="0">
              <a:buNone/>
            </a:pPr>
            <a:endParaRPr lang="en-GB" sz="2800" dirty="0"/>
          </a:p>
          <a:p>
            <a:pPr marL="0" indent="0">
              <a:buNone/>
            </a:pPr>
            <a:endParaRPr lang="en-GB" sz="2800" dirty="0"/>
          </a:p>
          <a:p>
            <a:pPr marL="0" indent="0">
              <a:buNone/>
            </a:pPr>
            <a:endParaRPr lang="en-GB" sz="2800" dirty="0"/>
          </a:p>
        </p:txBody>
      </p:sp>
      <p:pic>
        <p:nvPicPr>
          <p:cNvPr id="2050" name="Picture 2" descr="The Mormon Milgram Experiment | Psychology experiments, Psychology ...">
            <a:extLst>
              <a:ext uri="{FF2B5EF4-FFF2-40B4-BE49-F238E27FC236}">
                <a16:creationId xmlns:a16="http://schemas.microsoft.com/office/drawing/2014/main" id="{93CD42FD-C26C-4C8D-B76F-5382D2BC32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57544" y="1206473"/>
            <a:ext cx="4868879" cy="33447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49493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061F8-4491-47D8-A62D-25A98BF39F26}"/>
              </a:ext>
            </a:extLst>
          </p:cNvPr>
          <p:cNvSpPr>
            <a:spLocks noGrp="1"/>
          </p:cNvSpPr>
          <p:nvPr>
            <p:ph type="title"/>
          </p:nvPr>
        </p:nvSpPr>
        <p:spPr/>
        <p:txBody>
          <a:bodyPr/>
          <a:lstStyle/>
          <a:p>
            <a:r>
              <a:rPr lang="en-GB" dirty="0"/>
              <a:t>Social influence</a:t>
            </a:r>
          </a:p>
        </p:txBody>
      </p:sp>
      <p:sp>
        <p:nvSpPr>
          <p:cNvPr id="3" name="Content Placeholder 2">
            <a:extLst>
              <a:ext uri="{FF2B5EF4-FFF2-40B4-BE49-F238E27FC236}">
                <a16:creationId xmlns:a16="http://schemas.microsoft.com/office/drawing/2014/main" id="{76183019-F193-4DC9-B1A1-84BD1F04CE93}"/>
              </a:ext>
            </a:extLst>
          </p:cNvPr>
          <p:cNvSpPr>
            <a:spLocks noGrp="1"/>
          </p:cNvSpPr>
          <p:nvPr>
            <p:ph idx="1"/>
          </p:nvPr>
        </p:nvSpPr>
        <p:spPr>
          <a:xfrm>
            <a:off x="130004" y="1323018"/>
            <a:ext cx="11911096" cy="4896544"/>
          </a:xfrm>
        </p:spPr>
        <p:txBody>
          <a:bodyPr/>
          <a:lstStyle/>
          <a:p>
            <a:pPr marL="0" indent="0">
              <a:buNone/>
            </a:pPr>
            <a:r>
              <a:rPr lang="en-GB" sz="2800" dirty="0"/>
              <a:t>Think about the question: </a:t>
            </a:r>
            <a:r>
              <a:rPr lang="en-GB" sz="2800" b="1" dirty="0"/>
              <a:t>who would you obey? </a:t>
            </a:r>
          </a:p>
          <a:p>
            <a:pPr marL="0" indent="0">
              <a:buNone/>
            </a:pPr>
            <a:r>
              <a:rPr lang="en-GB" sz="2800" dirty="0"/>
              <a:t>A guard</a:t>
            </a:r>
          </a:p>
          <a:p>
            <a:pPr marL="0" indent="0">
              <a:buNone/>
            </a:pPr>
            <a:r>
              <a:rPr lang="en-GB" sz="2800" dirty="0"/>
              <a:t>A milkman</a:t>
            </a:r>
          </a:p>
          <a:p>
            <a:pPr marL="0" indent="0">
              <a:buNone/>
            </a:pPr>
            <a:r>
              <a:rPr lang="en-GB" sz="2800" dirty="0"/>
              <a:t>Or a civilian (normal, everyday person)</a:t>
            </a:r>
          </a:p>
          <a:p>
            <a:pPr marL="0" indent="0">
              <a:buNone/>
            </a:pPr>
            <a:endParaRPr lang="en-GB" sz="2800" b="1" dirty="0"/>
          </a:p>
          <a:p>
            <a:pPr marL="0" indent="0">
              <a:buNone/>
            </a:pPr>
            <a:r>
              <a:rPr lang="en-GB" sz="2800" b="1" dirty="0"/>
              <a:t>Now think about why you would obey that person?</a:t>
            </a:r>
          </a:p>
          <a:p>
            <a:pPr marL="0" indent="0">
              <a:buNone/>
            </a:pPr>
            <a:r>
              <a:rPr lang="en-GB" sz="2800" b="1" dirty="0"/>
              <a:t>Watch these videos for reasons why people obey: </a:t>
            </a:r>
          </a:p>
          <a:p>
            <a:pPr marL="0" indent="0">
              <a:buNone/>
            </a:pPr>
            <a:r>
              <a:rPr lang="en-GB" sz="2400" dirty="0">
                <a:hlinkClick r:id="rId2"/>
              </a:rPr>
              <a:t>https://www.bbc.co.uk/bbcthree/clip/1885e361-b7a3-40be-9b1d-b7622a37dd77</a:t>
            </a:r>
            <a:endParaRPr lang="en-GB" sz="2400" dirty="0"/>
          </a:p>
          <a:p>
            <a:pPr marL="0" indent="0">
              <a:buNone/>
            </a:pPr>
            <a:r>
              <a:rPr lang="en-GB" sz="2400" dirty="0"/>
              <a:t>https://www.youtube.com/watch?v=16QMQXIjYVU</a:t>
            </a:r>
          </a:p>
          <a:p>
            <a:pPr marL="0" indent="0">
              <a:buNone/>
            </a:pPr>
            <a:endParaRPr lang="en-GB" sz="2400" dirty="0"/>
          </a:p>
          <a:p>
            <a:pPr marL="0" indent="0">
              <a:buNone/>
            </a:pPr>
            <a:r>
              <a:rPr lang="en-GB" sz="2400" dirty="0"/>
              <a:t>Task to research and make notes/a poster on Bickman’s study about why people obey.</a:t>
            </a:r>
            <a:endParaRPr lang="en-GB" sz="2800" dirty="0"/>
          </a:p>
          <a:p>
            <a:pPr marL="0" indent="0">
              <a:buNone/>
            </a:pPr>
            <a:endParaRPr lang="en-GB" sz="2800" b="1" dirty="0"/>
          </a:p>
        </p:txBody>
      </p:sp>
      <p:pic>
        <p:nvPicPr>
          <p:cNvPr id="5" name="Picture 2" descr="Image result for guard milkman civilian">
            <a:extLst>
              <a:ext uri="{FF2B5EF4-FFF2-40B4-BE49-F238E27FC236}">
                <a16:creationId xmlns:a16="http://schemas.microsoft.com/office/drawing/2014/main" id="{480FE13D-9A52-414A-BDEE-46D60BEB563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981" t="11515" r="54821" b="18383"/>
          <a:stretch/>
        </p:blipFill>
        <p:spPr bwMode="auto">
          <a:xfrm>
            <a:off x="9498093" y="331507"/>
            <a:ext cx="1390340" cy="207059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Image result for guard milkman civilian">
            <a:extLst>
              <a:ext uri="{FF2B5EF4-FFF2-40B4-BE49-F238E27FC236}">
                <a16:creationId xmlns:a16="http://schemas.microsoft.com/office/drawing/2014/main" id="{9C001132-FE43-4FEF-83BE-FD926FF85A8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3974" t="27237" r="28711" b="18383"/>
          <a:stretch/>
        </p:blipFill>
        <p:spPr bwMode="auto">
          <a:xfrm>
            <a:off x="7960394" y="308524"/>
            <a:ext cx="1537699" cy="202898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Image result for guard milkman civilian">
            <a:extLst>
              <a:ext uri="{FF2B5EF4-FFF2-40B4-BE49-F238E27FC236}">
                <a16:creationId xmlns:a16="http://schemas.microsoft.com/office/drawing/2014/main" id="{7F623E21-83EB-4ED6-9DD8-5BBBACD2184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1155" t="42995" r="10367" b="18383"/>
          <a:stretch/>
        </p:blipFill>
        <p:spPr bwMode="auto">
          <a:xfrm>
            <a:off x="10741585" y="331507"/>
            <a:ext cx="1494644" cy="20705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87449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D058BA2-3126-422C-ABB7-B302384D2DC6}"/>
              </a:ext>
            </a:extLst>
          </p:cNvPr>
          <p:cNvPicPr>
            <a:picLocks noChangeAspect="1"/>
          </p:cNvPicPr>
          <p:nvPr/>
        </p:nvPicPr>
        <p:blipFill rotWithShape="1">
          <a:blip r:embed="rId2"/>
          <a:srcRect l="5454" t="36155" r="73864" b="20592"/>
          <a:stretch/>
        </p:blipFill>
        <p:spPr>
          <a:xfrm>
            <a:off x="4615670" y="1268760"/>
            <a:ext cx="2960659" cy="3481215"/>
          </a:xfrm>
          <a:prstGeom prst="rect">
            <a:avLst/>
          </a:prstGeom>
        </p:spPr>
      </p:pic>
      <p:sp>
        <p:nvSpPr>
          <p:cNvPr id="2" name="Title 1">
            <a:extLst>
              <a:ext uri="{FF2B5EF4-FFF2-40B4-BE49-F238E27FC236}">
                <a16:creationId xmlns:a16="http://schemas.microsoft.com/office/drawing/2014/main" id="{9341394A-0410-4429-AE86-0EACFB09FDFA}"/>
              </a:ext>
            </a:extLst>
          </p:cNvPr>
          <p:cNvSpPr>
            <a:spLocks noGrp="1"/>
          </p:cNvSpPr>
          <p:nvPr>
            <p:ph type="title"/>
          </p:nvPr>
        </p:nvSpPr>
        <p:spPr/>
        <p:txBody>
          <a:bodyPr/>
          <a:lstStyle/>
          <a:p>
            <a:r>
              <a:rPr lang="en-GB" dirty="0"/>
              <a:t>Topic 3: Memory</a:t>
            </a:r>
          </a:p>
        </p:txBody>
      </p:sp>
      <p:sp>
        <p:nvSpPr>
          <p:cNvPr id="3" name="Content Placeholder 2">
            <a:extLst>
              <a:ext uri="{FF2B5EF4-FFF2-40B4-BE49-F238E27FC236}">
                <a16:creationId xmlns:a16="http://schemas.microsoft.com/office/drawing/2014/main" id="{F4A9CE81-13B9-42D0-91B4-ACBDFE853936}"/>
              </a:ext>
            </a:extLst>
          </p:cNvPr>
          <p:cNvSpPr>
            <a:spLocks noGrp="1"/>
          </p:cNvSpPr>
          <p:nvPr>
            <p:ph idx="1"/>
          </p:nvPr>
        </p:nvSpPr>
        <p:spPr>
          <a:xfrm>
            <a:off x="165577" y="1268760"/>
            <a:ext cx="4248768" cy="4896544"/>
          </a:xfrm>
        </p:spPr>
        <p:txBody>
          <a:bodyPr/>
          <a:lstStyle/>
          <a:p>
            <a:r>
              <a:rPr lang="en-GB" sz="2000" dirty="0"/>
              <a:t>Research what is memory, and are there different types of memory?</a:t>
            </a:r>
          </a:p>
          <a:p>
            <a:pPr marL="0" indent="0">
              <a:buNone/>
            </a:pPr>
            <a:endParaRPr lang="en-GB" sz="2000" dirty="0"/>
          </a:p>
          <a:p>
            <a:r>
              <a:rPr lang="en-GB" sz="2000" dirty="0"/>
              <a:t>What is the capacity (how much information can we hold) and duration (how long can we hold information) of our memory.</a:t>
            </a:r>
          </a:p>
          <a:p>
            <a:pPr marL="0" indent="0">
              <a:buNone/>
            </a:pPr>
            <a:endParaRPr lang="en-GB" sz="2000" dirty="0"/>
          </a:p>
          <a:p>
            <a:pPr marL="0" indent="0">
              <a:buNone/>
            </a:pPr>
            <a:r>
              <a:rPr lang="en-GB" sz="2000" dirty="0"/>
              <a:t>To complete an experiment (either facetiming friends or using family in your house): </a:t>
            </a:r>
          </a:p>
          <a:p>
            <a:pPr marL="0" indent="0">
              <a:buNone/>
            </a:pPr>
            <a:endParaRPr lang="en-GB" sz="2000" dirty="0"/>
          </a:p>
          <a:p>
            <a:pPr marL="0" indent="0">
              <a:buNone/>
            </a:pPr>
            <a:endParaRPr lang="en-GB" sz="2000" dirty="0"/>
          </a:p>
        </p:txBody>
      </p:sp>
      <p:sp>
        <p:nvSpPr>
          <p:cNvPr id="4" name="TextBox 3">
            <a:extLst>
              <a:ext uri="{FF2B5EF4-FFF2-40B4-BE49-F238E27FC236}">
                <a16:creationId xmlns:a16="http://schemas.microsoft.com/office/drawing/2014/main" id="{EB0A7340-5B39-43FA-A364-EDC9B4257E12}"/>
              </a:ext>
            </a:extLst>
          </p:cNvPr>
          <p:cNvSpPr txBox="1"/>
          <p:nvPr/>
        </p:nvSpPr>
        <p:spPr>
          <a:xfrm>
            <a:off x="8071945" y="613943"/>
            <a:ext cx="3745982" cy="6463308"/>
          </a:xfrm>
          <a:prstGeom prst="rect">
            <a:avLst/>
          </a:prstGeom>
          <a:noFill/>
        </p:spPr>
        <p:txBody>
          <a:bodyPr wrap="square" rtlCol="0">
            <a:spAutoFit/>
          </a:bodyPr>
          <a:lstStyle/>
          <a:p>
            <a:r>
              <a:rPr lang="en-GB" dirty="0"/>
              <a:t>Experiment number 1: </a:t>
            </a:r>
          </a:p>
          <a:p>
            <a:endParaRPr lang="en-GB" dirty="0"/>
          </a:p>
          <a:p>
            <a:r>
              <a:rPr lang="en-GB" dirty="0"/>
              <a:t>As the experimenter you should read out one line at a time of the triangle of numbers below to your participant. When you have finished reading out the line, your participant should recite back to you as many of the numbers they can remember.</a:t>
            </a:r>
          </a:p>
          <a:p>
            <a:r>
              <a:rPr lang="en-GB" dirty="0"/>
              <a:t>Record how many numbers they recall correctly on each line. Only read the line once and at the same speed throughout (quite quickly). </a:t>
            </a:r>
          </a:p>
          <a:p>
            <a:endParaRPr lang="en-GB" dirty="0"/>
          </a:p>
          <a:p>
            <a:r>
              <a:rPr lang="en-GB" dirty="0"/>
              <a:t>The line at which they make their first mistake is their digit span, so if they get a number incorrect or in the wrong order on line 6, stop the experiment and record that as their digit span.</a:t>
            </a:r>
          </a:p>
          <a:p>
            <a:endParaRPr lang="en-GB" dirty="0"/>
          </a:p>
          <a:p>
            <a:endParaRPr lang="en-GB" dirty="0"/>
          </a:p>
        </p:txBody>
      </p:sp>
      <p:sp>
        <p:nvSpPr>
          <p:cNvPr id="6" name="TextBox 5">
            <a:extLst>
              <a:ext uri="{FF2B5EF4-FFF2-40B4-BE49-F238E27FC236}">
                <a16:creationId xmlns:a16="http://schemas.microsoft.com/office/drawing/2014/main" id="{9A38CD5F-D077-480F-BD1F-6777D5519E4B}"/>
              </a:ext>
            </a:extLst>
          </p:cNvPr>
          <p:cNvSpPr txBox="1"/>
          <p:nvPr/>
        </p:nvSpPr>
        <p:spPr>
          <a:xfrm>
            <a:off x="2522483" y="5454869"/>
            <a:ext cx="4944161" cy="1200329"/>
          </a:xfrm>
          <a:prstGeom prst="rect">
            <a:avLst/>
          </a:prstGeom>
          <a:noFill/>
        </p:spPr>
        <p:txBody>
          <a:bodyPr wrap="square" rtlCol="0">
            <a:spAutoFit/>
          </a:bodyPr>
          <a:lstStyle/>
          <a:p>
            <a:r>
              <a:rPr lang="en-GB" dirty="0"/>
              <a:t>Now record down all your participants and their digit span, and think about the question: </a:t>
            </a:r>
          </a:p>
          <a:p>
            <a:r>
              <a:rPr lang="en-GB" dirty="0"/>
              <a:t>What do your results suggest about memory? Can we remember many things or not? </a:t>
            </a:r>
          </a:p>
        </p:txBody>
      </p:sp>
    </p:spTree>
    <p:extLst>
      <p:ext uri="{BB962C8B-B14F-4D97-AF65-F5344CB8AC3E}">
        <p14:creationId xmlns:p14="http://schemas.microsoft.com/office/powerpoint/2010/main" val="9176342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3D33F6-F2AE-4C19-9EBC-8097DF6CCE67}"/>
              </a:ext>
            </a:extLst>
          </p:cNvPr>
          <p:cNvSpPr>
            <a:spLocks noGrp="1"/>
          </p:cNvSpPr>
          <p:nvPr>
            <p:ph type="title"/>
          </p:nvPr>
        </p:nvSpPr>
        <p:spPr/>
        <p:txBody>
          <a:bodyPr/>
          <a:lstStyle/>
          <a:p>
            <a:r>
              <a:rPr lang="en-GB" dirty="0"/>
              <a:t>Memory</a:t>
            </a:r>
          </a:p>
        </p:txBody>
      </p:sp>
      <p:sp>
        <p:nvSpPr>
          <p:cNvPr id="3" name="Content Placeholder 2">
            <a:extLst>
              <a:ext uri="{FF2B5EF4-FFF2-40B4-BE49-F238E27FC236}">
                <a16:creationId xmlns:a16="http://schemas.microsoft.com/office/drawing/2014/main" id="{31A83334-9534-4A02-B659-B09CF4CD6EE2}"/>
              </a:ext>
            </a:extLst>
          </p:cNvPr>
          <p:cNvSpPr>
            <a:spLocks noGrp="1"/>
          </p:cNvSpPr>
          <p:nvPr>
            <p:ph idx="1"/>
          </p:nvPr>
        </p:nvSpPr>
        <p:spPr>
          <a:xfrm>
            <a:off x="165576" y="1268760"/>
            <a:ext cx="5439427" cy="4896544"/>
          </a:xfrm>
        </p:spPr>
        <p:txBody>
          <a:bodyPr/>
          <a:lstStyle/>
          <a:p>
            <a:pPr marL="0" indent="0">
              <a:buNone/>
            </a:pPr>
            <a:r>
              <a:rPr lang="en-GB" sz="2400" dirty="0"/>
              <a:t>Experiment number 2:</a:t>
            </a:r>
          </a:p>
          <a:p>
            <a:pPr marL="0" indent="0">
              <a:buNone/>
            </a:pPr>
            <a:endParaRPr lang="en-GB" sz="2400" dirty="0"/>
          </a:p>
          <a:p>
            <a:pPr marL="0" indent="0">
              <a:buNone/>
            </a:pPr>
            <a:r>
              <a:rPr lang="en-GB" sz="2400" dirty="0"/>
              <a:t>Again ask your friends and family to memorise this shopping list for 1 minute. </a:t>
            </a:r>
          </a:p>
          <a:p>
            <a:pPr marL="0" indent="0">
              <a:buNone/>
            </a:pPr>
            <a:r>
              <a:rPr lang="en-GB" sz="2400" dirty="0"/>
              <a:t>Then ask them to write them down without looking at the list… record down how many items they can remember.</a:t>
            </a:r>
          </a:p>
          <a:p>
            <a:pPr marL="0" indent="0">
              <a:buNone/>
            </a:pPr>
            <a:endParaRPr lang="en-GB" sz="2400" dirty="0"/>
          </a:p>
          <a:p>
            <a:pPr marL="0" indent="0">
              <a:buNone/>
            </a:pPr>
            <a:r>
              <a:rPr lang="en-GB" sz="2400" dirty="0"/>
              <a:t>Think about the question: what does this suggest about memory? Can we hold much information in our immediate memory store?</a:t>
            </a:r>
          </a:p>
        </p:txBody>
      </p:sp>
      <p:pic>
        <p:nvPicPr>
          <p:cNvPr id="4" name="Picture 2" descr="Image result for visual shopping list">
            <a:extLst>
              <a:ext uri="{FF2B5EF4-FFF2-40B4-BE49-F238E27FC236}">
                <a16:creationId xmlns:a16="http://schemas.microsoft.com/office/drawing/2014/main" id="{4B4ADC2E-BCE0-46DB-BF8B-2461FE8E9F2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42830" y="1204172"/>
            <a:ext cx="6383594" cy="41549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2326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xit" presetSubtype="10" fill="hold" nodeType="clickEffect">
                                  <p:stCondLst>
                                    <p:cond delay="0"/>
                                  </p:stCondLst>
                                  <p:childTnLst>
                                    <p:animEffect transition="out" filter="blinds(horizontal)">
                                      <p:cBhvr>
                                        <p:cTn id="12" dur="500"/>
                                        <p:tgtEl>
                                          <p:spTgt spid="4"/>
                                        </p:tgtEl>
                                      </p:cBhvr>
                                    </p:animEffect>
                                    <p:set>
                                      <p:cBhvr>
                                        <p:cTn id="13" dur="1" fill="hold">
                                          <p:stCondLst>
                                            <p:cond delay="499"/>
                                          </p:stCondLst>
                                        </p:cTn>
                                        <p:tgtEl>
                                          <p:spTgt spid="4"/>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F0C9A7-93C7-4A33-AE71-BAC9AAC6DA93}"/>
              </a:ext>
            </a:extLst>
          </p:cNvPr>
          <p:cNvSpPr>
            <a:spLocks noGrp="1"/>
          </p:cNvSpPr>
          <p:nvPr>
            <p:ph type="title"/>
          </p:nvPr>
        </p:nvSpPr>
        <p:spPr/>
        <p:txBody>
          <a:bodyPr/>
          <a:lstStyle/>
          <a:p>
            <a:r>
              <a:rPr lang="en-GB" dirty="0"/>
              <a:t>Memory </a:t>
            </a:r>
          </a:p>
        </p:txBody>
      </p:sp>
      <p:sp>
        <p:nvSpPr>
          <p:cNvPr id="3" name="Content Placeholder 2">
            <a:extLst>
              <a:ext uri="{FF2B5EF4-FFF2-40B4-BE49-F238E27FC236}">
                <a16:creationId xmlns:a16="http://schemas.microsoft.com/office/drawing/2014/main" id="{55E06829-DF44-4F1E-9645-8B24038D8BE1}"/>
              </a:ext>
            </a:extLst>
          </p:cNvPr>
          <p:cNvSpPr>
            <a:spLocks noGrp="1"/>
          </p:cNvSpPr>
          <p:nvPr>
            <p:ph idx="1"/>
          </p:nvPr>
        </p:nvSpPr>
        <p:spPr>
          <a:xfrm>
            <a:off x="165577" y="1268760"/>
            <a:ext cx="8379334" cy="4896544"/>
          </a:xfrm>
        </p:spPr>
        <p:txBody>
          <a:bodyPr/>
          <a:lstStyle/>
          <a:p>
            <a:pPr marL="0" indent="0">
              <a:buNone/>
            </a:pPr>
            <a:r>
              <a:rPr lang="en-GB" sz="2400" dirty="0"/>
              <a:t>Research what an eye-witness testimony is. </a:t>
            </a:r>
          </a:p>
          <a:p>
            <a:pPr marL="0" indent="0">
              <a:buNone/>
            </a:pPr>
            <a:r>
              <a:rPr lang="en-GB" sz="2400" dirty="0"/>
              <a:t>Then watch this video and see if you can work out the suspect.</a:t>
            </a:r>
          </a:p>
          <a:p>
            <a:pPr marL="0" indent="0">
              <a:buNone/>
            </a:pPr>
            <a:r>
              <a:rPr lang="en-GB" sz="2400" dirty="0">
                <a:hlinkClick r:id="rId2"/>
              </a:rPr>
              <a:t>https://www.open.edu/openlearn/body-mind/psychology/misidentification-can-you-identify-the-criminal</a:t>
            </a:r>
            <a:endParaRPr lang="en-GB" sz="2400" dirty="0"/>
          </a:p>
          <a:p>
            <a:pPr marL="0" indent="0">
              <a:buNone/>
            </a:pPr>
            <a:endParaRPr lang="en-GB" sz="2400" dirty="0"/>
          </a:p>
          <a:p>
            <a:pPr marL="0" indent="0">
              <a:buNone/>
            </a:pPr>
            <a:r>
              <a:rPr lang="en-GB" sz="2400" dirty="0"/>
              <a:t>Write down any information from that video about why we cannot always trust eyewitness testimonies. </a:t>
            </a:r>
          </a:p>
          <a:p>
            <a:pPr marL="0" indent="0">
              <a:buNone/>
            </a:pPr>
            <a:endParaRPr lang="en-GB" sz="2400" dirty="0"/>
          </a:p>
          <a:p>
            <a:pPr marL="0" indent="0">
              <a:buNone/>
            </a:pPr>
            <a:r>
              <a:rPr lang="en-GB" sz="2400" dirty="0"/>
              <a:t>Research a key study: Loftus and Palmer, and create a summary sheet linking to why we cannot always trust eye witness testimonies.</a:t>
            </a:r>
          </a:p>
        </p:txBody>
      </p:sp>
      <p:pic>
        <p:nvPicPr>
          <p:cNvPr id="4" name="Picture 3">
            <a:extLst>
              <a:ext uri="{FF2B5EF4-FFF2-40B4-BE49-F238E27FC236}">
                <a16:creationId xmlns:a16="http://schemas.microsoft.com/office/drawing/2014/main" id="{479A08BE-625E-4F25-8C48-4B024E945496}"/>
              </a:ext>
            </a:extLst>
          </p:cNvPr>
          <p:cNvPicPr>
            <a:picLocks noChangeAspect="1"/>
          </p:cNvPicPr>
          <p:nvPr/>
        </p:nvPicPr>
        <p:blipFill>
          <a:blip r:embed="rId3"/>
          <a:stretch>
            <a:fillRect/>
          </a:stretch>
        </p:blipFill>
        <p:spPr>
          <a:xfrm>
            <a:off x="8165055" y="1440621"/>
            <a:ext cx="3861368" cy="4552821"/>
          </a:xfrm>
          <a:prstGeom prst="rect">
            <a:avLst/>
          </a:prstGeom>
        </p:spPr>
      </p:pic>
    </p:spTree>
    <p:extLst>
      <p:ext uri="{BB962C8B-B14F-4D97-AF65-F5344CB8AC3E}">
        <p14:creationId xmlns:p14="http://schemas.microsoft.com/office/powerpoint/2010/main" val="3844784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AE8CF9-90A4-4325-B9B8-1F1C07734F5D}"/>
              </a:ext>
            </a:extLst>
          </p:cNvPr>
          <p:cNvSpPr>
            <a:spLocks noGrp="1"/>
          </p:cNvSpPr>
          <p:nvPr>
            <p:ph type="title"/>
          </p:nvPr>
        </p:nvSpPr>
        <p:spPr/>
        <p:txBody>
          <a:bodyPr/>
          <a:lstStyle/>
          <a:p>
            <a:r>
              <a:rPr lang="en-GB" dirty="0"/>
              <a:t>Topic 4: Attachment</a:t>
            </a:r>
          </a:p>
        </p:txBody>
      </p:sp>
      <p:sp>
        <p:nvSpPr>
          <p:cNvPr id="3" name="Content Placeholder 2">
            <a:extLst>
              <a:ext uri="{FF2B5EF4-FFF2-40B4-BE49-F238E27FC236}">
                <a16:creationId xmlns:a16="http://schemas.microsoft.com/office/drawing/2014/main" id="{CBA99BC8-8EA8-437D-AD28-F0B27FDC6DE1}"/>
              </a:ext>
            </a:extLst>
          </p:cNvPr>
          <p:cNvSpPr>
            <a:spLocks noGrp="1"/>
          </p:cNvSpPr>
          <p:nvPr>
            <p:ph idx="1"/>
          </p:nvPr>
        </p:nvSpPr>
        <p:spPr>
          <a:xfrm>
            <a:off x="130004" y="1438398"/>
            <a:ext cx="5390097" cy="4896544"/>
          </a:xfrm>
        </p:spPr>
        <p:txBody>
          <a:bodyPr/>
          <a:lstStyle/>
          <a:p>
            <a:pPr marL="0" indent="0">
              <a:buNone/>
            </a:pPr>
            <a:r>
              <a:rPr lang="en-GB" sz="2800" dirty="0"/>
              <a:t>Write down a definition of attachment.</a:t>
            </a:r>
          </a:p>
          <a:p>
            <a:pPr marL="0" indent="0">
              <a:buNone/>
            </a:pPr>
            <a:r>
              <a:rPr lang="en-GB" sz="2800" dirty="0"/>
              <a:t>Do you think it is possible for a child to survive without having formed an attachment? Explain your answer.</a:t>
            </a:r>
          </a:p>
          <a:p>
            <a:pPr marL="0" indent="0">
              <a:buNone/>
            </a:pPr>
            <a:r>
              <a:rPr lang="en-GB" sz="2800" dirty="0"/>
              <a:t>Do you think attachment between a child and their caregiver (someone who looks after them) is different across the world or not?</a:t>
            </a:r>
          </a:p>
          <a:p>
            <a:pPr marL="0" indent="0">
              <a:buNone/>
            </a:pPr>
            <a:endParaRPr lang="en-GB" sz="2800" dirty="0"/>
          </a:p>
        </p:txBody>
      </p:sp>
      <p:pic>
        <p:nvPicPr>
          <p:cNvPr id="4098" name="Picture 2" descr="World Map HD Picture, World Map HD Image - Maps of World">
            <a:extLst>
              <a:ext uri="{FF2B5EF4-FFF2-40B4-BE49-F238E27FC236}">
                <a16:creationId xmlns:a16="http://schemas.microsoft.com/office/drawing/2014/main" id="{3EAFF98E-4939-48C2-9E75-40BB5DF22D5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20101" y="1438398"/>
            <a:ext cx="6308898" cy="46652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75169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3D3788-83C7-4E96-A74A-55600D069E15}"/>
              </a:ext>
            </a:extLst>
          </p:cNvPr>
          <p:cNvSpPr>
            <a:spLocks noGrp="1"/>
          </p:cNvSpPr>
          <p:nvPr>
            <p:ph type="title"/>
          </p:nvPr>
        </p:nvSpPr>
        <p:spPr/>
        <p:txBody>
          <a:bodyPr/>
          <a:lstStyle/>
          <a:p>
            <a:r>
              <a:rPr lang="en-GB" dirty="0"/>
              <a:t>Topic 5: Psychopathology</a:t>
            </a:r>
          </a:p>
        </p:txBody>
      </p:sp>
      <p:sp>
        <p:nvSpPr>
          <p:cNvPr id="3" name="Content Placeholder 2">
            <a:extLst>
              <a:ext uri="{FF2B5EF4-FFF2-40B4-BE49-F238E27FC236}">
                <a16:creationId xmlns:a16="http://schemas.microsoft.com/office/drawing/2014/main" id="{2E5C996F-61A1-4384-AA70-15DB03921415}"/>
              </a:ext>
            </a:extLst>
          </p:cNvPr>
          <p:cNvSpPr>
            <a:spLocks noGrp="1"/>
          </p:cNvSpPr>
          <p:nvPr>
            <p:ph idx="1"/>
          </p:nvPr>
        </p:nvSpPr>
        <p:spPr>
          <a:xfrm>
            <a:off x="165575" y="1119871"/>
            <a:ext cx="5487079" cy="4896544"/>
          </a:xfrm>
        </p:spPr>
        <p:txBody>
          <a:bodyPr/>
          <a:lstStyle/>
          <a:p>
            <a:r>
              <a:rPr lang="en-GB" sz="2000" dirty="0"/>
              <a:t>Research about one of these psychological disorders:</a:t>
            </a:r>
          </a:p>
          <a:p>
            <a:pPr indent="823913"/>
            <a:r>
              <a:rPr lang="en-GB" sz="2000" dirty="0"/>
              <a:t>Depression</a:t>
            </a:r>
          </a:p>
          <a:p>
            <a:pPr indent="823913"/>
            <a:r>
              <a:rPr lang="en-GB" sz="2000" dirty="0"/>
              <a:t>OCD</a:t>
            </a:r>
          </a:p>
          <a:p>
            <a:pPr indent="823913"/>
            <a:r>
              <a:rPr lang="en-GB" sz="2000" dirty="0"/>
              <a:t>Phobias </a:t>
            </a:r>
          </a:p>
          <a:p>
            <a:pPr indent="823913"/>
            <a:endParaRPr lang="en-GB" sz="2000" dirty="0"/>
          </a:p>
          <a:p>
            <a:pPr indent="823913"/>
            <a:endParaRPr lang="en-GB" sz="2000" dirty="0"/>
          </a:p>
          <a:p>
            <a:pPr indent="0">
              <a:buNone/>
            </a:pPr>
            <a:r>
              <a:rPr lang="en-GB" sz="2000" b="1" dirty="0"/>
              <a:t>Create your own pamphlet/leaflet, </a:t>
            </a:r>
            <a:r>
              <a:rPr lang="en-GB" sz="2000" dirty="0"/>
              <a:t>think about including: </a:t>
            </a:r>
          </a:p>
          <a:p>
            <a:pPr marL="685800"/>
            <a:r>
              <a:rPr lang="en-GB" sz="2000" dirty="0"/>
              <a:t>the symptoms an individual may show (what behaviour they might show)</a:t>
            </a:r>
          </a:p>
          <a:p>
            <a:pPr marL="685800"/>
            <a:r>
              <a:rPr lang="en-GB" sz="2000" dirty="0"/>
              <a:t>types of the disorder (i.e. types of phobias or examples of phobias)</a:t>
            </a:r>
          </a:p>
          <a:p>
            <a:pPr marL="685800"/>
            <a:r>
              <a:rPr lang="en-GB" sz="2000" dirty="0"/>
              <a:t>how many people in the UK have these disorders</a:t>
            </a:r>
          </a:p>
          <a:p>
            <a:pPr marL="685800"/>
            <a:r>
              <a:rPr lang="en-GB" sz="2000" dirty="0"/>
              <a:t>how we can treat them. </a:t>
            </a:r>
          </a:p>
        </p:txBody>
      </p:sp>
      <p:pic>
        <p:nvPicPr>
          <p:cNvPr id="3074" name="Picture 2" descr="Ocd obsessive compulsive disorder mental health Vector Image">
            <a:extLst>
              <a:ext uri="{FF2B5EF4-FFF2-40B4-BE49-F238E27FC236}">
                <a16:creationId xmlns:a16="http://schemas.microsoft.com/office/drawing/2014/main" id="{998C0653-02A7-4D44-998D-FD4DADD3191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8283" b="11919"/>
          <a:stretch/>
        </p:blipFill>
        <p:spPr bwMode="auto">
          <a:xfrm>
            <a:off x="8429013" y="464725"/>
            <a:ext cx="3597411" cy="3103418"/>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Six common depression types - Harvard Health">
            <a:extLst>
              <a:ext uri="{FF2B5EF4-FFF2-40B4-BE49-F238E27FC236}">
                <a16:creationId xmlns:a16="http://schemas.microsoft.com/office/drawing/2014/main" id="{228EE501-8AEC-43E2-BA77-74BDD93569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14098" y="3945003"/>
            <a:ext cx="4112326" cy="2604473"/>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I'm scared of the dentist! What do I do? - Cranbourne North Dental">
            <a:extLst>
              <a:ext uri="{FF2B5EF4-FFF2-40B4-BE49-F238E27FC236}">
                <a16:creationId xmlns:a16="http://schemas.microsoft.com/office/drawing/2014/main" id="{4EA24DA8-47D8-4CB2-92FF-07E316AA4EF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84207" y="1459325"/>
            <a:ext cx="3597411" cy="1969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88109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6F2091-4294-4836-AB95-9056EE267B6D}"/>
              </a:ext>
            </a:extLst>
          </p:cNvPr>
          <p:cNvSpPr>
            <a:spLocks noGrp="1"/>
          </p:cNvSpPr>
          <p:nvPr>
            <p:ph type="title"/>
          </p:nvPr>
        </p:nvSpPr>
        <p:spPr>
          <a:xfrm>
            <a:off x="188201" y="394445"/>
            <a:ext cx="11934247" cy="895648"/>
          </a:xfrm>
        </p:spPr>
        <p:txBody>
          <a:bodyPr>
            <a:normAutofit fontScale="90000"/>
          </a:bodyPr>
          <a:lstStyle/>
          <a:p>
            <a:r>
              <a:rPr lang="en-GB" dirty="0"/>
              <a:t>Optional: </a:t>
            </a:r>
            <a:br>
              <a:rPr lang="en-GB" dirty="0"/>
            </a:br>
            <a:r>
              <a:rPr lang="en-GB" dirty="0"/>
              <a:t>Films/series to watch: </a:t>
            </a:r>
          </a:p>
        </p:txBody>
      </p:sp>
      <p:sp>
        <p:nvSpPr>
          <p:cNvPr id="3" name="Content Placeholder 2">
            <a:extLst>
              <a:ext uri="{FF2B5EF4-FFF2-40B4-BE49-F238E27FC236}">
                <a16:creationId xmlns:a16="http://schemas.microsoft.com/office/drawing/2014/main" id="{49C1F10C-C67D-4C0C-A7D0-6483C3E29979}"/>
              </a:ext>
            </a:extLst>
          </p:cNvPr>
          <p:cNvSpPr>
            <a:spLocks noGrp="1"/>
          </p:cNvSpPr>
          <p:nvPr>
            <p:ph idx="1"/>
          </p:nvPr>
        </p:nvSpPr>
        <p:spPr>
          <a:xfrm>
            <a:off x="6664023" y="5047207"/>
            <a:ext cx="5400227" cy="1502269"/>
          </a:xfrm>
        </p:spPr>
        <p:txBody>
          <a:bodyPr/>
          <a:lstStyle/>
          <a:p>
            <a:pPr marL="0" indent="0">
              <a:buNone/>
            </a:pPr>
            <a:r>
              <a:rPr lang="en-GB" sz="2000" dirty="0"/>
              <a:t>Or maybe you have watched a cool film/series which is related to Psychology? Then let us know! Send me any recommendations: gmuir@fulstonmanor.kent.sch.uk</a:t>
            </a:r>
          </a:p>
        </p:txBody>
      </p:sp>
      <p:pic>
        <p:nvPicPr>
          <p:cNvPr id="10242" name="Picture 2" descr="Experimenter (film) - Wikipedia">
            <a:extLst>
              <a:ext uri="{FF2B5EF4-FFF2-40B4-BE49-F238E27FC236}">
                <a16:creationId xmlns:a16="http://schemas.microsoft.com/office/drawing/2014/main" id="{B3BDAE4C-F0C3-4982-97F5-BE7335C9DE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34324" y="529003"/>
            <a:ext cx="2193140" cy="3251606"/>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Watch The Stanford Prison Experiment | Prime Video">
            <a:extLst>
              <a:ext uri="{FF2B5EF4-FFF2-40B4-BE49-F238E27FC236}">
                <a16:creationId xmlns:a16="http://schemas.microsoft.com/office/drawing/2014/main" id="{469CB5B5-6EB9-40E0-93D5-D0D0DD1068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4024" y="503571"/>
            <a:ext cx="2533513" cy="3798951"/>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Brain Games (TV Series 2011– ) - IMDb">
            <a:extLst>
              <a:ext uri="{FF2B5EF4-FFF2-40B4-BE49-F238E27FC236}">
                <a16:creationId xmlns:a16="http://schemas.microsoft.com/office/drawing/2014/main" id="{9B8C170D-06CC-4D34-9696-D3E1757C762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2158" y="2138164"/>
            <a:ext cx="2230783" cy="3284889"/>
          </a:xfrm>
          <a:prstGeom prst="rect">
            <a:avLst/>
          </a:prstGeom>
          <a:noFill/>
          <a:extLst>
            <a:ext uri="{909E8E84-426E-40DD-AFC4-6F175D3DCCD1}">
              <a14:hiddenFill xmlns:a14="http://schemas.microsoft.com/office/drawing/2010/main">
                <a:solidFill>
                  <a:srgbClr val="FFFFFF"/>
                </a:solidFill>
              </a14:hiddenFill>
            </a:ext>
          </a:extLst>
        </p:spPr>
      </p:pic>
      <p:pic>
        <p:nvPicPr>
          <p:cNvPr id="10248" name="Picture 8" descr="The Mind, Explained (TV Mini-Series 2019– ) - IMDb">
            <a:extLst>
              <a:ext uri="{FF2B5EF4-FFF2-40B4-BE49-F238E27FC236}">
                <a16:creationId xmlns:a16="http://schemas.microsoft.com/office/drawing/2014/main" id="{C3427FAC-4E32-4E00-A1CA-2E5A0E718D0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13434" y="1923392"/>
            <a:ext cx="2340386" cy="44578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87175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DD7374-5606-4D40-8110-6AB259FF8749}"/>
              </a:ext>
            </a:extLst>
          </p:cNvPr>
          <p:cNvSpPr>
            <a:spLocks noGrp="1"/>
          </p:cNvSpPr>
          <p:nvPr>
            <p:ph type="title"/>
          </p:nvPr>
        </p:nvSpPr>
        <p:spPr>
          <a:xfrm>
            <a:off x="130004" y="554464"/>
            <a:ext cx="11934247" cy="895648"/>
          </a:xfrm>
        </p:spPr>
        <p:txBody>
          <a:bodyPr>
            <a:normAutofit fontScale="90000"/>
          </a:bodyPr>
          <a:lstStyle/>
          <a:p>
            <a:r>
              <a:rPr lang="en-GB" dirty="0"/>
              <a:t>Optional:</a:t>
            </a:r>
            <a:br>
              <a:rPr lang="en-GB" dirty="0"/>
            </a:br>
            <a:r>
              <a:rPr lang="en-GB" dirty="0"/>
              <a:t>Books to read:</a:t>
            </a:r>
          </a:p>
        </p:txBody>
      </p:sp>
      <p:sp>
        <p:nvSpPr>
          <p:cNvPr id="3" name="Content Placeholder 2">
            <a:extLst>
              <a:ext uri="{FF2B5EF4-FFF2-40B4-BE49-F238E27FC236}">
                <a16:creationId xmlns:a16="http://schemas.microsoft.com/office/drawing/2014/main" id="{65D02F5B-E5CD-4A3E-85B8-A25B93669B1C}"/>
              </a:ext>
            </a:extLst>
          </p:cNvPr>
          <p:cNvSpPr>
            <a:spLocks noGrp="1"/>
          </p:cNvSpPr>
          <p:nvPr>
            <p:ph idx="1"/>
          </p:nvPr>
        </p:nvSpPr>
        <p:spPr/>
        <p:txBody>
          <a:bodyPr/>
          <a:lstStyle/>
          <a:p>
            <a:endParaRPr lang="en-GB"/>
          </a:p>
        </p:txBody>
      </p:sp>
      <p:pic>
        <p:nvPicPr>
          <p:cNvPr id="11266" name="Picture 2" descr="The Psychology Book by DK: 9781465458568 ...">
            <a:extLst>
              <a:ext uri="{FF2B5EF4-FFF2-40B4-BE49-F238E27FC236}">
                <a16:creationId xmlns:a16="http://schemas.microsoft.com/office/drawing/2014/main" id="{E7CEE732-ED89-4F4D-AB66-BF67F4290EC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94159" y="250782"/>
            <a:ext cx="3466250" cy="3466250"/>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The Psychopath Test: Amazon.co.uk: Jon Ronson: 9780330492270: Books">
            <a:extLst>
              <a:ext uri="{FF2B5EF4-FFF2-40B4-BE49-F238E27FC236}">
                <a16:creationId xmlns:a16="http://schemas.microsoft.com/office/drawing/2014/main" id="{62F1AEC2-558D-4C5C-B2D7-B9CB9E6076F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88644" y="2575899"/>
            <a:ext cx="2691615" cy="4079921"/>
          </a:xfrm>
          <a:prstGeom prst="rect">
            <a:avLst/>
          </a:prstGeom>
          <a:noFill/>
          <a:extLst>
            <a:ext uri="{909E8E84-426E-40DD-AFC4-6F175D3DCCD1}">
              <a14:hiddenFill xmlns:a14="http://schemas.microsoft.com/office/drawing/2010/main">
                <a:solidFill>
                  <a:srgbClr val="FFFFFF"/>
                </a:solidFill>
              </a14:hiddenFill>
            </a:ext>
          </a:extLst>
        </p:spPr>
      </p:pic>
      <p:pic>
        <p:nvPicPr>
          <p:cNvPr id="11270" name="Picture 6" descr="The Lucifer Effect: How Good People Turn Evil: Amazon.co.uk ...">
            <a:extLst>
              <a:ext uri="{FF2B5EF4-FFF2-40B4-BE49-F238E27FC236}">
                <a16:creationId xmlns:a16="http://schemas.microsoft.com/office/drawing/2014/main" id="{01A13978-67D3-4B26-B365-4681B051147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0004" y="2406925"/>
            <a:ext cx="2248652" cy="3541442"/>
          </a:xfrm>
          <a:prstGeom prst="rect">
            <a:avLst/>
          </a:prstGeom>
          <a:noFill/>
          <a:extLst>
            <a:ext uri="{909E8E84-426E-40DD-AFC4-6F175D3DCCD1}">
              <a14:hiddenFill xmlns:a14="http://schemas.microsoft.com/office/drawing/2010/main">
                <a:solidFill>
                  <a:srgbClr val="FFFFFF"/>
                </a:solidFill>
              </a14:hiddenFill>
            </a:ext>
          </a:extLst>
        </p:spPr>
      </p:pic>
      <p:pic>
        <p:nvPicPr>
          <p:cNvPr id="11272" name="Picture 8" descr="Obedience to Authority (eBook) | Psychology books, Psychology ...">
            <a:extLst>
              <a:ext uri="{FF2B5EF4-FFF2-40B4-BE49-F238E27FC236}">
                <a16:creationId xmlns:a16="http://schemas.microsoft.com/office/drawing/2014/main" id="{0865C71E-980D-4184-86AE-032403BE9E0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29854" y="343406"/>
            <a:ext cx="2865115" cy="4272454"/>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2">
            <a:extLst>
              <a:ext uri="{FF2B5EF4-FFF2-40B4-BE49-F238E27FC236}">
                <a16:creationId xmlns:a16="http://schemas.microsoft.com/office/drawing/2014/main" id="{4BD1650F-255F-4B6D-A9C0-56017F108289}"/>
              </a:ext>
            </a:extLst>
          </p:cNvPr>
          <p:cNvSpPr txBox="1">
            <a:spLocks/>
          </p:cNvSpPr>
          <p:nvPr/>
        </p:nvSpPr>
        <p:spPr>
          <a:xfrm>
            <a:off x="6850861" y="5355731"/>
            <a:ext cx="5400227" cy="1502269"/>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sz="2000" dirty="0"/>
              <a:t>Again maybe you have read a cool Psychology-related book? Then let us know! Send me any recommendations: gmuir@fulstonmanor.kent.sch.uk</a:t>
            </a:r>
          </a:p>
        </p:txBody>
      </p:sp>
    </p:spTree>
    <p:extLst>
      <p:ext uri="{BB962C8B-B14F-4D97-AF65-F5344CB8AC3E}">
        <p14:creationId xmlns:p14="http://schemas.microsoft.com/office/powerpoint/2010/main" val="4080906513"/>
      </p:ext>
    </p:extLst>
  </p:cSld>
  <p:clrMapOvr>
    <a:masterClrMapping/>
  </p:clrMapOvr>
</p:sld>
</file>

<file path=ppt/theme/theme1.xml><?xml version="1.0" encoding="utf-8"?>
<a:theme xmlns:a="http://schemas.openxmlformats.org/drawingml/2006/main" name="Theme1">
  <a:themeElements>
    <a:clrScheme name="Pyschology">
      <a:dk1>
        <a:srgbClr val="333333"/>
      </a:dk1>
      <a:lt1>
        <a:srgbClr val="FFFFFF"/>
      </a:lt1>
      <a:dk2>
        <a:srgbClr val="FFFFFF"/>
      </a:dk2>
      <a:lt2>
        <a:srgbClr val="FFFFFF"/>
      </a:lt2>
      <a:accent1>
        <a:srgbClr val="D60093"/>
      </a:accent1>
      <a:accent2>
        <a:srgbClr val="CC0066"/>
      </a:accent2>
      <a:accent3>
        <a:srgbClr val="CC0000"/>
      </a:accent3>
      <a:accent4>
        <a:srgbClr val="FF3399"/>
      </a:accent4>
      <a:accent5>
        <a:srgbClr val="FF6600"/>
      </a:accent5>
      <a:accent6>
        <a:srgbClr val="FF9999"/>
      </a:accent6>
      <a:hlink>
        <a:srgbClr val="FF9999"/>
      </a:hlink>
      <a:folHlink>
        <a:srgbClr val="CC0066"/>
      </a:folHlink>
    </a:clrScheme>
    <a:fontScheme name="Essential">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 id="{2840A5FC-FC42-4B28-961D-C44AFC2B5916}" vid="{7D99AF60-6EC5-42A9-9416-0829C7870170}"/>
    </a:ext>
  </a:extLst>
</a:theme>
</file>

<file path=ppt/theme/theme2.xml><?xml version="1.0" encoding="utf-8"?>
<a:theme xmlns:a="http://schemas.openxmlformats.org/drawingml/2006/main" name="Psychology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Brain">
  <a:themeElements>
    <a:clrScheme name="Pyschology">
      <a:dk1>
        <a:srgbClr val="333333"/>
      </a:dk1>
      <a:lt1>
        <a:srgbClr val="FFFFFF"/>
      </a:lt1>
      <a:dk2>
        <a:srgbClr val="FFFFFF"/>
      </a:dk2>
      <a:lt2>
        <a:srgbClr val="FFFFFF"/>
      </a:lt2>
      <a:accent1>
        <a:srgbClr val="D60093"/>
      </a:accent1>
      <a:accent2>
        <a:srgbClr val="CC0066"/>
      </a:accent2>
      <a:accent3>
        <a:srgbClr val="CC0000"/>
      </a:accent3>
      <a:accent4>
        <a:srgbClr val="FF3399"/>
      </a:accent4>
      <a:accent5>
        <a:srgbClr val="FF6600"/>
      </a:accent5>
      <a:accent6>
        <a:srgbClr val="FF9999"/>
      </a:accent6>
      <a:hlink>
        <a:srgbClr val="FF9999"/>
      </a:hlink>
      <a:folHlink>
        <a:srgbClr val="CC0066"/>
      </a:folHlink>
    </a:clrScheme>
    <a:fontScheme name="Essential">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Psychology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1_Brain Lesson ">
  <a:themeElements>
    <a:clrScheme name="Pyschology">
      <a:dk1>
        <a:srgbClr val="333333"/>
      </a:dk1>
      <a:lt1>
        <a:srgbClr val="FFFFFF"/>
      </a:lt1>
      <a:dk2>
        <a:srgbClr val="FFFFFF"/>
      </a:dk2>
      <a:lt2>
        <a:srgbClr val="FFFFFF"/>
      </a:lt2>
      <a:accent1>
        <a:srgbClr val="D60093"/>
      </a:accent1>
      <a:accent2>
        <a:srgbClr val="CC0066"/>
      </a:accent2>
      <a:accent3>
        <a:srgbClr val="CC0000"/>
      </a:accent3>
      <a:accent4>
        <a:srgbClr val="FF3399"/>
      </a:accent4>
      <a:accent5>
        <a:srgbClr val="FF6600"/>
      </a:accent5>
      <a:accent6>
        <a:srgbClr val="FF9999"/>
      </a:accent6>
      <a:hlink>
        <a:srgbClr val="FF9999"/>
      </a:hlink>
      <a:folHlink>
        <a:srgbClr val="CC0066"/>
      </a:folHlink>
    </a:clrScheme>
    <a:fontScheme name="Sky">
      <a:majorFont>
        <a:latin typeface="Arial Rounded MT Bold"/>
        <a:ea typeface=""/>
        <a:cs typeface=""/>
        <a:font script="Jpan" typeface="ＭＳ Ｐゴシック"/>
        <a:font script="Hans" typeface="宋体"/>
        <a:font script="Hant" typeface="新細明體"/>
      </a:majorFont>
      <a:minorFont>
        <a:latin typeface="Arial Rounded MT Bold"/>
        <a:ea typeface=""/>
        <a:cs typeface=""/>
        <a:font script="Jpan" typeface="ＭＳ Ｐゴシック"/>
        <a:font script="Hans" typeface="宋体"/>
        <a:font script="Hant" typeface="新細明體"/>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2_Psychology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735A1AE7C69C3419CD9F90783FF1D10" ma:contentTypeVersion="13" ma:contentTypeDescription="Create a new document." ma:contentTypeScope="" ma:versionID="8bea3ee4e3990137b5435aa150690a1f">
  <xsd:schema xmlns:xsd="http://www.w3.org/2001/XMLSchema" xmlns:xs="http://www.w3.org/2001/XMLSchema" xmlns:p="http://schemas.microsoft.com/office/2006/metadata/properties" xmlns:ns3="f62771ad-bd74-4cbd-acff-0280e6f9ba14" xmlns:ns4="154bb3e9-4a85-48e8-ae66-f40ed8eea7da" targetNamespace="http://schemas.microsoft.com/office/2006/metadata/properties" ma:root="true" ma:fieldsID="53957f59d34d064d93b306428395e4c6" ns3:_="" ns4:_="">
    <xsd:import namespace="f62771ad-bd74-4cbd-acff-0280e6f9ba14"/>
    <xsd:import namespace="154bb3e9-4a85-48e8-ae66-f40ed8eea7da"/>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DateTaken" minOccurs="0"/>
                <xsd:element ref="ns3:MediaServiceAutoTags" minOccurs="0"/>
                <xsd:element ref="ns3:MediaServiceGenerationTime" minOccurs="0"/>
                <xsd:element ref="ns3:MediaServiceEventHashCode" minOccurs="0"/>
                <xsd:element ref="ns3:MediaServiceLocation" minOccurs="0"/>
                <xsd:element ref="ns3:MediaServiceOCR"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62771ad-bd74-4cbd-acff-0280e6f9ba1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54bb3e9-4a85-48e8-ae66-f40ed8eea7da"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87A6327-3291-4F7B-BB6B-056BA3A43D08}">
  <ds:schemaRefs>
    <ds:schemaRef ds:uri="http://schemas.microsoft.com/sharepoint/v3/contenttype/forms"/>
  </ds:schemaRefs>
</ds:datastoreItem>
</file>

<file path=customXml/itemProps2.xml><?xml version="1.0" encoding="utf-8"?>
<ds:datastoreItem xmlns:ds="http://schemas.openxmlformats.org/officeDocument/2006/customXml" ds:itemID="{685E2158-F516-4A94-9B33-6F7FC5A32C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62771ad-bd74-4cbd-acff-0280e6f9ba14"/>
    <ds:schemaRef ds:uri="154bb3e9-4a85-48e8-ae66-f40ed8eea7d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CD25412-569B-4169-85A5-BA70D0541E29}">
  <ds:schemaRefs>
    <ds:schemaRef ds:uri="154bb3e9-4a85-48e8-ae66-f40ed8eea7da"/>
    <ds:schemaRef ds:uri="f62771ad-bd74-4cbd-acff-0280e6f9ba14"/>
    <ds:schemaRef ds:uri="http://purl.org/dc/elements/1.1/"/>
    <ds:schemaRef ds:uri="http://schemas.microsoft.com/office/2006/documentManagement/types"/>
    <ds:schemaRef ds:uri="http://purl.org/dc/terms/"/>
    <ds:schemaRef ds:uri="http://schemas.microsoft.com/office/2006/metadata/properties"/>
    <ds:schemaRef ds:uri="http://www.w3.org/XML/1998/namespace"/>
    <ds:schemaRef ds:uri="http://schemas.microsoft.com/office/infopath/2007/PartnerControls"/>
    <ds:schemaRef ds:uri="http://schemas.openxmlformats.org/package/2006/metadata/core-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Theme1</Template>
  <TotalTime>146</TotalTime>
  <Words>1143</Words>
  <Application>Microsoft Office PowerPoint</Application>
  <PresentationFormat>Widescreen</PresentationFormat>
  <Paragraphs>110</Paragraphs>
  <Slides>15</Slides>
  <Notes>0</Notes>
  <HiddenSlides>0</HiddenSlides>
  <MMClips>0</MMClips>
  <ScaleCrop>false</ScaleCrop>
  <HeadingPairs>
    <vt:vector size="6" baseType="variant">
      <vt:variant>
        <vt:lpstr>Fonts Used</vt:lpstr>
      </vt:variant>
      <vt:variant>
        <vt:i4>5</vt:i4>
      </vt:variant>
      <vt:variant>
        <vt:lpstr>Theme</vt:lpstr>
      </vt:variant>
      <vt:variant>
        <vt:i4>6</vt:i4>
      </vt:variant>
      <vt:variant>
        <vt:lpstr>Slide Titles</vt:lpstr>
      </vt:variant>
      <vt:variant>
        <vt:i4>15</vt:i4>
      </vt:variant>
    </vt:vector>
  </HeadingPairs>
  <TitlesOfParts>
    <vt:vector size="26" baseType="lpstr">
      <vt:lpstr>Arial</vt:lpstr>
      <vt:lpstr>Arial Black</vt:lpstr>
      <vt:lpstr>Arial Rounded MT Bold</vt:lpstr>
      <vt:lpstr>Calibri</vt:lpstr>
      <vt:lpstr>Wingdings</vt:lpstr>
      <vt:lpstr>Theme1</vt:lpstr>
      <vt:lpstr>Psychology Design</vt:lpstr>
      <vt:lpstr>1_Brain</vt:lpstr>
      <vt:lpstr>1_Psychology Design</vt:lpstr>
      <vt:lpstr>1_Brain Lesson </vt:lpstr>
      <vt:lpstr>2_Psychology Design</vt:lpstr>
      <vt:lpstr>Psychology transition Year 11 Year 12  </vt:lpstr>
      <vt:lpstr>PowerPoint Presentation</vt:lpstr>
      <vt:lpstr>PowerPoint Presentation</vt:lpstr>
      <vt:lpstr>Where can I go with Psychology?</vt:lpstr>
      <vt:lpstr>Topic 1: Approaches: the History of Psychology</vt:lpstr>
      <vt:lpstr>Topic 2: Social influence</vt:lpstr>
      <vt:lpstr>Social influence</vt:lpstr>
      <vt:lpstr>Social influence</vt:lpstr>
      <vt:lpstr>Topic 3: Memory</vt:lpstr>
      <vt:lpstr>Memory</vt:lpstr>
      <vt:lpstr>Memory </vt:lpstr>
      <vt:lpstr>Topic 4: Attachment</vt:lpstr>
      <vt:lpstr>Topic 5: Psychopathology</vt:lpstr>
      <vt:lpstr>Optional:  Films/series to watch: </vt:lpstr>
      <vt:lpstr>Optional: Books to read: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Psychology transition Year 11 Year 12</dc:title>
  <dc:creator>Miss Muir</dc:creator>
  <cp:lastModifiedBy>LSmillie</cp:lastModifiedBy>
  <cp:revision>18</cp:revision>
  <dcterms:created xsi:type="dcterms:W3CDTF">2020-04-16T17:16:14Z</dcterms:created>
  <dcterms:modified xsi:type="dcterms:W3CDTF">2021-05-26T11:00:14Z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0x0101003735A1AE7C69C3419CD9F90783FF1D10</vt:lpwstr>
  </property>
</Properties>
</file>