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2" r:id="rId5"/>
    <p:sldId id="264" r:id="rId6"/>
    <p:sldId id="265" r:id="rId7"/>
    <p:sldId id="258" r:id="rId8"/>
    <p:sldId id="263" r:id="rId9"/>
    <p:sldId id="266"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spedding" userId="6ad140be-6319-40fe-90f3-8ecf8460bd63" providerId="ADAL" clId="{1349DD9A-DEFF-4468-A282-454F72DB50C4}"/>
    <pc:docChg chg="custSel addSld delSld modSld">
      <pc:chgData name="Rspedding" userId="6ad140be-6319-40fe-90f3-8ecf8460bd63" providerId="ADAL" clId="{1349DD9A-DEFF-4468-A282-454F72DB50C4}" dt="2020-05-11T08:15:26.507" v="2246" actId="207"/>
      <pc:docMkLst>
        <pc:docMk/>
      </pc:docMkLst>
      <pc:sldChg chg="del">
        <pc:chgData name="Rspedding" userId="6ad140be-6319-40fe-90f3-8ecf8460bd63" providerId="ADAL" clId="{1349DD9A-DEFF-4468-A282-454F72DB50C4}" dt="2020-05-11T07:49:45.221" v="30" actId="2696"/>
        <pc:sldMkLst>
          <pc:docMk/>
          <pc:sldMk cId="2664580704" sldId="256"/>
        </pc:sldMkLst>
      </pc:sldChg>
      <pc:sldChg chg="del">
        <pc:chgData name="Rspedding" userId="6ad140be-6319-40fe-90f3-8ecf8460bd63" providerId="ADAL" clId="{1349DD9A-DEFF-4468-A282-454F72DB50C4}" dt="2020-05-11T07:55:21.159" v="327" actId="2696"/>
        <pc:sldMkLst>
          <pc:docMk/>
          <pc:sldMk cId="3154850601" sldId="257"/>
        </pc:sldMkLst>
      </pc:sldChg>
      <pc:sldChg chg="modSp">
        <pc:chgData name="Rspedding" userId="6ad140be-6319-40fe-90f3-8ecf8460bd63" providerId="ADAL" clId="{1349DD9A-DEFF-4468-A282-454F72DB50C4}" dt="2020-05-11T07:58:58.188" v="684" actId="14100"/>
        <pc:sldMkLst>
          <pc:docMk/>
          <pc:sldMk cId="4062303074" sldId="258"/>
        </pc:sldMkLst>
        <pc:spChg chg="mod">
          <ac:chgData name="Rspedding" userId="6ad140be-6319-40fe-90f3-8ecf8460bd63" providerId="ADAL" clId="{1349DD9A-DEFF-4468-A282-454F72DB50C4}" dt="2020-05-11T07:56:21.769" v="335" actId="20577"/>
          <ac:spMkLst>
            <pc:docMk/>
            <pc:sldMk cId="4062303074" sldId="258"/>
            <ac:spMk id="2" creationId="{00000000-0000-0000-0000-000000000000}"/>
          </ac:spMkLst>
        </pc:spChg>
        <pc:spChg chg="mod">
          <ac:chgData name="Rspedding" userId="6ad140be-6319-40fe-90f3-8ecf8460bd63" providerId="ADAL" clId="{1349DD9A-DEFF-4468-A282-454F72DB50C4}" dt="2020-05-11T07:58:48.650" v="682" actId="20577"/>
          <ac:spMkLst>
            <pc:docMk/>
            <pc:sldMk cId="4062303074" sldId="258"/>
            <ac:spMk id="3" creationId="{00000000-0000-0000-0000-000000000000}"/>
          </ac:spMkLst>
        </pc:spChg>
        <pc:picChg chg="mod">
          <ac:chgData name="Rspedding" userId="6ad140be-6319-40fe-90f3-8ecf8460bd63" providerId="ADAL" clId="{1349DD9A-DEFF-4468-A282-454F72DB50C4}" dt="2020-05-11T07:58:58.188" v="684" actId="14100"/>
          <ac:picMkLst>
            <pc:docMk/>
            <pc:sldMk cId="4062303074" sldId="258"/>
            <ac:picMk id="4" creationId="{00000000-0000-0000-0000-000000000000}"/>
          </ac:picMkLst>
        </pc:picChg>
      </pc:sldChg>
      <pc:sldChg chg="del">
        <pc:chgData name="Rspedding" userId="6ad140be-6319-40fe-90f3-8ecf8460bd63" providerId="ADAL" clId="{1349DD9A-DEFF-4468-A282-454F72DB50C4}" dt="2020-05-11T07:59:15.261" v="685" actId="2696"/>
        <pc:sldMkLst>
          <pc:docMk/>
          <pc:sldMk cId="2462424212" sldId="261"/>
        </pc:sldMkLst>
      </pc:sldChg>
      <pc:sldChg chg="modSp">
        <pc:chgData name="Rspedding" userId="6ad140be-6319-40fe-90f3-8ecf8460bd63" providerId="ADAL" clId="{1349DD9A-DEFF-4468-A282-454F72DB50C4}" dt="2020-05-11T07:48:32.809" v="21" actId="20577"/>
        <pc:sldMkLst>
          <pc:docMk/>
          <pc:sldMk cId="3008656206" sldId="262"/>
        </pc:sldMkLst>
        <pc:spChg chg="mod">
          <ac:chgData name="Rspedding" userId="6ad140be-6319-40fe-90f3-8ecf8460bd63" providerId="ADAL" clId="{1349DD9A-DEFF-4468-A282-454F72DB50C4}" dt="2020-05-11T07:48:32.809" v="21" actId="20577"/>
          <ac:spMkLst>
            <pc:docMk/>
            <pc:sldMk cId="3008656206" sldId="262"/>
            <ac:spMk id="2" creationId="{00000000-0000-0000-0000-000000000000}"/>
          </ac:spMkLst>
        </pc:spChg>
      </pc:sldChg>
      <pc:sldChg chg="modSp">
        <pc:chgData name="Rspedding" userId="6ad140be-6319-40fe-90f3-8ecf8460bd63" providerId="ADAL" clId="{1349DD9A-DEFF-4468-A282-454F72DB50C4}" dt="2020-05-11T08:14:53.233" v="2238" actId="20577"/>
        <pc:sldMkLst>
          <pc:docMk/>
          <pc:sldMk cId="2930830685" sldId="263"/>
        </pc:sldMkLst>
        <pc:spChg chg="mod">
          <ac:chgData name="Rspedding" userId="6ad140be-6319-40fe-90f3-8ecf8460bd63" providerId="ADAL" clId="{1349DD9A-DEFF-4468-A282-454F72DB50C4}" dt="2020-05-11T08:05:09.264" v="1289" actId="20577"/>
          <ac:spMkLst>
            <pc:docMk/>
            <pc:sldMk cId="2930830685" sldId="263"/>
            <ac:spMk id="2" creationId="{00000000-0000-0000-0000-000000000000}"/>
          </ac:spMkLst>
        </pc:spChg>
        <pc:spChg chg="mod">
          <ac:chgData name="Rspedding" userId="6ad140be-6319-40fe-90f3-8ecf8460bd63" providerId="ADAL" clId="{1349DD9A-DEFF-4468-A282-454F72DB50C4}" dt="2020-05-11T08:14:53.233" v="2238" actId="20577"/>
          <ac:spMkLst>
            <pc:docMk/>
            <pc:sldMk cId="2930830685" sldId="263"/>
            <ac:spMk id="3" creationId="{00000000-0000-0000-0000-000000000000}"/>
          </ac:spMkLst>
        </pc:spChg>
        <pc:picChg chg="mod">
          <ac:chgData name="Rspedding" userId="6ad140be-6319-40fe-90f3-8ecf8460bd63" providerId="ADAL" clId="{1349DD9A-DEFF-4468-A282-454F72DB50C4}" dt="2020-05-11T08:01:26.220" v="759" actId="1076"/>
          <ac:picMkLst>
            <pc:docMk/>
            <pc:sldMk cId="2930830685" sldId="263"/>
            <ac:picMk id="4" creationId="{00000000-0000-0000-0000-000000000000}"/>
          </ac:picMkLst>
        </pc:picChg>
      </pc:sldChg>
      <pc:sldChg chg="modSp">
        <pc:chgData name="Rspedding" userId="6ad140be-6319-40fe-90f3-8ecf8460bd63" providerId="ADAL" clId="{1349DD9A-DEFF-4468-A282-454F72DB50C4}" dt="2020-05-11T07:49:20.630" v="29" actId="113"/>
        <pc:sldMkLst>
          <pc:docMk/>
          <pc:sldMk cId="1746894504" sldId="264"/>
        </pc:sldMkLst>
        <pc:spChg chg="mod">
          <ac:chgData name="Rspedding" userId="6ad140be-6319-40fe-90f3-8ecf8460bd63" providerId="ADAL" clId="{1349DD9A-DEFF-4468-A282-454F72DB50C4}" dt="2020-05-11T07:49:20.630" v="29" actId="113"/>
          <ac:spMkLst>
            <pc:docMk/>
            <pc:sldMk cId="1746894504" sldId="264"/>
            <ac:spMk id="3" creationId="{00000000-0000-0000-0000-000000000000}"/>
          </ac:spMkLst>
        </pc:spChg>
      </pc:sldChg>
      <pc:sldChg chg="del">
        <pc:chgData name="Rspedding" userId="6ad140be-6319-40fe-90f3-8ecf8460bd63" providerId="ADAL" clId="{1349DD9A-DEFF-4468-A282-454F72DB50C4}" dt="2020-05-11T07:48:49.157" v="22" actId="2696"/>
        <pc:sldMkLst>
          <pc:docMk/>
          <pc:sldMk cId="3309203836" sldId="265"/>
        </pc:sldMkLst>
      </pc:sldChg>
      <pc:sldChg chg="addSp delSp modSp add">
        <pc:chgData name="Rspedding" userId="6ad140be-6319-40fe-90f3-8ecf8460bd63" providerId="ADAL" clId="{1349DD9A-DEFF-4468-A282-454F72DB50C4}" dt="2020-05-11T08:14:10.002" v="2234" actId="207"/>
        <pc:sldMkLst>
          <pc:docMk/>
          <pc:sldMk cId="3498161641" sldId="265"/>
        </pc:sldMkLst>
        <pc:spChg chg="mod">
          <ac:chgData name="Rspedding" userId="6ad140be-6319-40fe-90f3-8ecf8460bd63" providerId="ADAL" clId="{1349DD9A-DEFF-4468-A282-454F72DB50C4}" dt="2020-05-11T07:49:52.915" v="40" actId="115"/>
          <ac:spMkLst>
            <pc:docMk/>
            <pc:sldMk cId="3498161641" sldId="265"/>
            <ac:spMk id="2" creationId="{156914EE-DEA3-48DB-9EFF-3D5EDCA8EE5B}"/>
          </ac:spMkLst>
        </pc:spChg>
        <pc:spChg chg="mod">
          <ac:chgData name="Rspedding" userId="6ad140be-6319-40fe-90f3-8ecf8460bd63" providerId="ADAL" clId="{1349DD9A-DEFF-4468-A282-454F72DB50C4}" dt="2020-05-11T08:14:10.002" v="2234" actId="207"/>
          <ac:spMkLst>
            <pc:docMk/>
            <pc:sldMk cId="3498161641" sldId="265"/>
            <ac:spMk id="3" creationId="{BDAB5679-35B9-4F80-BC3F-92B3EE1DE6DF}"/>
          </ac:spMkLst>
        </pc:spChg>
        <pc:spChg chg="add del mod">
          <ac:chgData name="Rspedding" userId="6ad140be-6319-40fe-90f3-8ecf8460bd63" providerId="ADAL" clId="{1349DD9A-DEFF-4468-A282-454F72DB50C4}" dt="2020-05-11T07:53:52.934" v="322" actId="478"/>
          <ac:spMkLst>
            <pc:docMk/>
            <pc:sldMk cId="3498161641" sldId="265"/>
            <ac:spMk id="6" creationId="{3B3814E7-3EA1-4DCF-98B6-016B8EF0A8D9}"/>
          </ac:spMkLst>
        </pc:spChg>
        <pc:picChg chg="add mod">
          <ac:chgData name="Rspedding" userId="6ad140be-6319-40fe-90f3-8ecf8460bd63" providerId="ADAL" clId="{1349DD9A-DEFF-4468-A282-454F72DB50C4}" dt="2020-05-11T07:53:57.277" v="324" actId="1076"/>
          <ac:picMkLst>
            <pc:docMk/>
            <pc:sldMk cId="3498161641" sldId="265"/>
            <ac:picMk id="5" creationId="{5CA14D4D-FD71-46A8-ADFB-18D553189173}"/>
          </ac:picMkLst>
        </pc:picChg>
      </pc:sldChg>
      <pc:sldChg chg="del">
        <pc:chgData name="Rspedding" userId="6ad140be-6319-40fe-90f3-8ecf8460bd63" providerId="ADAL" clId="{1349DD9A-DEFF-4468-A282-454F72DB50C4}" dt="2020-05-11T07:48:51.245" v="23" actId="2696"/>
        <pc:sldMkLst>
          <pc:docMk/>
          <pc:sldMk cId="1475447940" sldId="266"/>
        </pc:sldMkLst>
      </pc:sldChg>
      <pc:sldChg chg="modSp add">
        <pc:chgData name="Rspedding" userId="6ad140be-6319-40fe-90f3-8ecf8460bd63" providerId="ADAL" clId="{1349DD9A-DEFF-4468-A282-454F72DB50C4}" dt="2020-05-11T08:15:20.552" v="2245" actId="1076"/>
        <pc:sldMkLst>
          <pc:docMk/>
          <pc:sldMk cId="4093736486" sldId="266"/>
        </pc:sldMkLst>
        <pc:spChg chg="mod">
          <ac:chgData name="Rspedding" userId="6ad140be-6319-40fe-90f3-8ecf8460bd63" providerId="ADAL" clId="{1349DD9A-DEFF-4468-A282-454F72DB50C4}" dt="2020-05-11T08:15:02.379" v="2244" actId="20577"/>
          <ac:spMkLst>
            <pc:docMk/>
            <pc:sldMk cId="4093736486" sldId="266"/>
            <ac:spMk id="2" creationId="{00000000-0000-0000-0000-000000000000}"/>
          </ac:spMkLst>
        </pc:spChg>
        <pc:spChg chg="mod">
          <ac:chgData name="Rspedding" userId="6ad140be-6319-40fe-90f3-8ecf8460bd63" providerId="ADAL" clId="{1349DD9A-DEFF-4468-A282-454F72DB50C4}" dt="2020-05-11T08:07:28.518" v="1454" actId="20577"/>
          <ac:spMkLst>
            <pc:docMk/>
            <pc:sldMk cId="4093736486" sldId="266"/>
            <ac:spMk id="3" creationId="{00000000-0000-0000-0000-000000000000}"/>
          </ac:spMkLst>
        </pc:spChg>
        <pc:picChg chg="mod">
          <ac:chgData name="Rspedding" userId="6ad140be-6319-40fe-90f3-8ecf8460bd63" providerId="ADAL" clId="{1349DD9A-DEFF-4468-A282-454F72DB50C4}" dt="2020-05-11T08:15:20.552" v="2245" actId="1076"/>
          <ac:picMkLst>
            <pc:docMk/>
            <pc:sldMk cId="4093736486" sldId="266"/>
            <ac:picMk id="4" creationId="{00000000-0000-0000-0000-000000000000}"/>
          </ac:picMkLst>
        </pc:picChg>
      </pc:sldChg>
      <pc:sldChg chg="modSp add">
        <pc:chgData name="Rspedding" userId="6ad140be-6319-40fe-90f3-8ecf8460bd63" providerId="ADAL" clId="{1349DD9A-DEFF-4468-A282-454F72DB50C4}" dt="2020-05-11T08:15:26.507" v="2246" actId="207"/>
        <pc:sldMkLst>
          <pc:docMk/>
          <pc:sldMk cId="958163923" sldId="267"/>
        </pc:sldMkLst>
        <pc:spChg chg="mod">
          <ac:chgData name="Rspedding" userId="6ad140be-6319-40fe-90f3-8ecf8460bd63" providerId="ADAL" clId="{1349DD9A-DEFF-4468-A282-454F72DB50C4}" dt="2020-05-11T08:11:04.637" v="1941" actId="20577"/>
          <ac:spMkLst>
            <pc:docMk/>
            <pc:sldMk cId="958163923" sldId="267"/>
            <ac:spMk id="2" creationId="{70E94581-17D5-4B01-9674-199FCC27156B}"/>
          </ac:spMkLst>
        </pc:spChg>
        <pc:spChg chg="mod">
          <ac:chgData name="Rspedding" userId="6ad140be-6319-40fe-90f3-8ecf8460bd63" providerId="ADAL" clId="{1349DD9A-DEFF-4468-A282-454F72DB50C4}" dt="2020-05-11T08:15:26.507" v="2246" actId="207"/>
          <ac:spMkLst>
            <pc:docMk/>
            <pc:sldMk cId="958163923" sldId="267"/>
            <ac:spMk id="3" creationId="{D3C56363-D0B3-47E1-BBFB-832F40F17D6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F3B9B3-275B-4C33-9F99-8DE6D005465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1070582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F3B9B3-275B-4C33-9F99-8DE6D005465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841171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3B9B3-275B-4C33-9F99-8DE6D005465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1205262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F3B9B3-275B-4C33-9F99-8DE6D0054657}"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4143645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F3B9B3-275B-4C33-9F99-8DE6D0054657}"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2901765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F3B9B3-275B-4C33-9F99-8DE6D0054657}"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911653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F3B9B3-275B-4C33-9F99-8DE6D0054657}"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3452865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F3B9B3-275B-4C33-9F99-8DE6D0054657}"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3828937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F3B9B3-275B-4C33-9F99-8DE6D0054657}"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70187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F3B9B3-275B-4C33-9F99-8DE6D005465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1930377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F3B9B3-275B-4C33-9F99-8DE6D005465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30173-C922-44DF-B515-F191640BF1B9}" type="slidenum">
              <a:rPr lang="en-GB" smtClean="0"/>
              <a:t>‹#›</a:t>
            </a:fld>
            <a:endParaRPr lang="en-GB"/>
          </a:p>
        </p:txBody>
      </p:sp>
    </p:spTree>
    <p:extLst>
      <p:ext uri="{BB962C8B-B14F-4D97-AF65-F5344CB8AC3E}">
        <p14:creationId xmlns:p14="http://schemas.microsoft.com/office/powerpoint/2010/main" val="377997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F3B9B3-275B-4C33-9F99-8DE6D0054657}" type="datetimeFigureOut">
              <a:rPr lang="en-GB" smtClean="0"/>
              <a:t>11/05/2020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D30173-C922-44DF-B515-F191640BF1B9}" type="slidenum">
              <a:rPr lang="en-GB" smtClean="0"/>
              <a:t>‹#›</a:t>
            </a:fld>
            <a:endParaRPr lang="en-GB"/>
          </a:p>
        </p:txBody>
      </p:sp>
    </p:spTree>
    <p:extLst>
      <p:ext uri="{BB962C8B-B14F-4D97-AF65-F5344CB8AC3E}">
        <p14:creationId xmlns:p14="http://schemas.microsoft.com/office/powerpoint/2010/main" val="4270432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hoppingintopuddles.wordpress.com/2007/11/19/we-wear-the-masks/"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rsc.org.uk/hamle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bbc.co.uk/iplayer/episode/p089zf8r/culture-in-quarantine-shakespeare-haml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u="sng" dirty="0"/>
              <a:t>Introduction to Hamlet</a:t>
            </a:r>
          </a:p>
        </p:txBody>
      </p:sp>
      <p:sp>
        <p:nvSpPr>
          <p:cNvPr id="3" name="Subtitle 2"/>
          <p:cNvSpPr>
            <a:spLocks noGrp="1"/>
          </p:cNvSpPr>
          <p:nvPr>
            <p:ph type="subTitle" idx="1"/>
          </p:nvPr>
        </p:nvSpPr>
        <p:spPr/>
        <p:txBody>
          <a:bodyPr/>
          <a:lstStyle/>
          <a:p>
            <a:r>
              <a:rPr lang="en-GB" dirty="0"/>
              <a:t>A-Level English Literature</a:t>
            </a:r>
          </a:p>
        </p:txBody>
      </p:sp>
    </p:spTree>
    <p:extLst>
      <p:ext uri="{BB962C8B-B14F-4D97-AF65-F5344CB8AC3E}">
        <p14:creationId xmlns:p14="http://schemas.microsoft.com/office/powerpoint/2010/main" val="3008656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What do we study?</a:t>
            </a:r>
          </a:p>
        </p:txBody>
      </p:sp>
      <p:sp>
        <p:nvSpPr>
          <p:cNvPr id="3" name="Content Placeholder 2"/>
          <p:cNvSpPr>
            <a:spLocks noGrp="1"/>
          </p:cNvSpPr>
          <p:nvPr>
            <p:ph idx="1"/>
          </p:nvPr>
        </p:nvSpPr>
        <p:spPr>
          <a:xfrm>
            <a:off x="838200" y="1585913"/>
            <a:ext cx="10891838" cy="4938713"/>
          </a:xfrm>
          <a:solidFill>
            <a:schemeClr val="accent1">
              <a:lumMod val="40000"/>
              <a:lumOff val="60000"/>
            </a:schemeClr>
          </a:solidFill>
          <a:ln>
            <a:solidFill>
              <a:schemeClr val="accent1"/>
            </a:solidFill>
          </a:ln>
        </p:spPr>
        <p:txBody>
          <a:bodyPr>
            <a:normAutofit fontScale="55000" lnSpcReduction="20000"/>
          </a:bodyPr>
          <a:lstStyle/>
          <a:p>
            <a:pPr marL="0" indent="0">
              <a:buNone/>
            </a:pPr>
            <a:r>
              <a:rPr lang="en-GB" b="1" u="sng" dirty="0"/>
              <a:t>Component 1 – Drama and Poetry pre 1900</a:t>
            </a:r>
          </a:p>
          <a:p>
            <a:r>
              <a:rPr lang="en-GB" dirty="0"/>
              <a:t>Hamlet</a:t>
            </a:r>
          </a:p>
          <a:p>
            <a:r>
              <a:rPr lang="en-GB" dirty="0"/>
              <a:t>Christina Rossetti poetry</a:t>
            </a:r>
          </a:p>
          <a:p>
            <a:r>
              <a:rPr lang="en-GB" dirty="0"/>
              <a:t>40% 2 hour 30 minutes exam</a:t>
            </a:r>
          </a:p>
          <a:p>
            <a:endParaRPr lang="en-GB" dirty="0"/>
          </a:p>
          <a:p>
            <a:pPr marL="0" indent="0">
              <a:buNone/>
            </a:pPr>
            <a:r>
              <a:rPr lang="en-GB" b="1" u="sng" dirty="0"/>
              <a:t>Component 2  - Comparative and contextual study </a:t>
            </a:r>
          </a:p>
          <a:p>
            <a:r>
              <a:rPr lang="en-GB" dirty="0"/>
              <a:t>The Great Gatsby</a:t>
            </a:r>
          </a:p>
          <a:p>
            <a:r>
              <a:rPr lang="en-GB" dirty="0"/>
              <a:t>Native Son</a:t>
            </a:r>
          </a:p>
          <a:p>
            <a:r>
              <a:rPr lang="en-GB" dirty="0"/>
              <a:t>40% 2 hour 30 minutes exam</a:t>
            </a:r>
          </a:p>
          <a:p>
            <a:pPr marL="0" indent="0">
              <a:buNone/>
            </a:pPr>
            <a:endParaRPr lang="en-GB" dirty="0"/>
          </a:p>
          <a:p>
            <a:endParaRPr lang="en-GB" dirty="0"/>
          </a:p>
          <a:p>
            <a:pPr marL="0" indent="0">
              <a:buNone/>
            </a:pPr>
            <a:r>
              <a:rPr lang="en-GB" b="1" u="sng" dirty="0"/>
              <a:t>Component 3 - Literature post-1900 </a:t>
            </a:r>
            <a:r>
              <a:rPr lang="en-GB" dirty="0"/>
              <a:t>	</a:t>
            </a:r>
          </a:p>
          <a:p>
            <a:r>
              <a:rPr lang="en-GB" dirty="0"/>
              <a:t>A Streetcar Named Desire</a:t>
            </a:r>
          </a:p>
          <a:p>
            <a:r>
              <a:rPr lang="en-GB" dirty="0"/>
              <a:t>Poetry and prose chosen by your teachers</a:t>
            </a:r>
          </a:p>
          <a:p>
            <a:r>
              <a:rPr lang="en-GB" dirty="0"/>
              <a:t>20% 2 written coursework essays</a:t>
            </a:r>
          </a:p>
          <a:p>
            <a:pPr marL="0" indent="0">
              <a:buNone/>
            </a:pPr>
            <a:r>
              <a:rPr lang="en-GB" dirty="0"/>
              <a:t> </a:t>
            </a:r>
          </a:p>
        </p:txBody>
      </p:sp>
      <p:pic>
        <p:nvPicPr>
          <p:cNvPr id="4" name="Picture 3" descr="emergencyliterature - hom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0038" y="1981200"/>
            <a:ext cx="5080000" cy="3810000"/>
          </a:xfrm>
          <a:prstGeom prst="rect">
            <a:avLst/>
          </a:prstGeom>
          <a:ln>
            <a:noFill/>
          </a:ln>
          <a:effectLst>
            <a:softEdge rad="112500"/>
          </a:effectLst>
        </p:spPr>
      </p:pic>
    </p:spTree>
    <p:extLst>
      <p:ext uri="{BB962C8B-B14F-4D97-AF65-F5344CB8AC3E}">
        <p14:creationId xmlns:p14="http://schemas.microsoft.com/office/powerpoint/2010/main" val="1746894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914EE-DEA3-48DB-9EFF-3D5EDCA8EE5B}"/>
              </a:ext>
            </a:extLst>
          </p:cNvPr>
          <p:cNvSpPr>
            <a:spLocks noGrp="1"/>
          </p:cNvSpPr>
          <p:nvPr>
            <p:ph type="title"/>
          </p:nvPr>
        </p:nvSpPr>
        <p:spPr/>
        <p:txBody>
          <a:bodyPr/>
          <a:lstStyle/>
          <a:p>
            <a:r>
              <a:rPr lang="en-GB" b="1" u="sng" dirty="0"/>
              <a:t>Tragedy</a:t>
            </a:r>
          </a:p>
        </p:txBody>
      </p:sp>
      <p:sp>
        <p:nvSpPr>
          <p:cNvPr id="3" name="Content Placeholder 2">
            <a:extLst>
              <a:ext uri="{FF2B5EF4-FFF2-40B4-BE49-F238E27FC236}">
                <a16:creationId xmlns:a16="http://schemas.microsoft.com/office/drawing/2014/main" id="{BDAB5679-35B9-4F80-BC3F-92B3EE1DE6DF}"/>
              </a:ext>
            </a:extLst>
          </p:cNvPr>
          <p:cNvSpPr>
            <a:spLocks noGrp="1"/>
          </p:cNvSpPr>
          <p:nvPr>
            <p:ph idx="1"/>
          </p:nvPr>
        </p:nvSpPr>
        <p:spPr>
          <a:solidFill>
            <a:schemeClr val="accent1">
              <a:lumMod val="40000"/>
              <a:lumOff val="60000"/>
            </a:schemeClr>
          </a:solidFill>
          <a:ln>
            <a:solidFill>
              <a:schemeClr val="accent1"/>
            </a:solidFill>
          </a:ln>
        </p:spPr>
        <p:txBody>
          <a:bodyPr>
            <a:normAutofit fontScale="92500" lnSpcReduction="20000"/>
          </a:bodyPr>
          <a:lstStyle/>
          <a:p>
            <a:pPr marL="0" indent="0">
              <a:buNone/>
            </a:pPr>
            <a:r>
              <a:rPr lang="en-GB" dirty="0"/>
              <a:t>From GCSE, what can you remember about features of tragedy?</a:t>
            </a:r>
          </a:p>
          <a:p>
            <a:pPr marL="0" indent="0">
              <a:buNone/>
            </a:pPr>
            <a:endParaRPr lang="en-GB" dirty="0"/>
          </a:p>
          <a:p>
            <a:pPr marL="0" indent="0">
              <a:buNone/>
            </a:pPr>
            <a:r>
              <a:rPr lang="en-GB" dirty="0"/>
              <a:t>Write an extended definition of TRAGEDY that includes at least three of </a:t>
            </a:r>
          </a:p>
          <a:p>
            <a:pPr marL="0" indent="0">
              <a:buNone/>
            </a:pPr>
            <a:r>
              <a:rPr lang="en-GB" dirty="0"/>
              <a:t>the following terms (look them up if you need to!):</a:t>
            </a:r>
          </a:p>
          <a:p>
            <a:pPr marL="0" indent="0">
              <a:buNone/>
            </a:pPr>
            <a:endParaRPr lang="en-GB" dirty="0"/>
          </a:p>
          <a:p>
            <a:r>
              <a:rPr lang="en-GB" dirty="0"/>
              <a:t>Hamartia</a:t>
            </a:r>
          </a:p>
          <a:p>
            <a:r>
              <a:rPr lang="en-GB" dirty="0"/>
              <a:t>Hubris</a:t>
            </a:r>
          </a:p>
          <a:p>
            <a:r>
              <a:rPr lang="en-GB" dirty="0"/>
              <a:t>Peripeteia</a:t>
            </a:r>
          </a:p>
          <a:p>
            <a:r>
              <a:rPr lang="en-GB" dirty="0"/>
              <a:t>Anagnorisis</a:t>
            </a:r>
          </a:p>
          <a:p>
            <a:r>
              <a:rPr lang="en-GB" dirty="0"/>
              <a:t>Catharsis</a:t>
            </a:r>
          </a:p>
        </p:txBody>
      </p:sp>
      <p:pic>
        <p:nvPicPr>
          <p:cNvPr id="5" name="Picture 4">
            <a:extLst>
              <a:ext uri="{FF2B5EF4-FFF2-40B4-BE49-F238E27FC236}">
                <a16:creationId xmlns:a16="http://schemas.microsoft.com/office/drawing/2014/main" id="{5CA14D4D-FD71-46A8-ADFB-18D55318917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796768" y="3644900"/>
            <a:ext cx="4762500" cy="2847975"/>
          </a:xfrm>
          <a:prstGeom prst="rect">
            <a:avLst/>
          </a:prstGeom>
          <a:ln>
            <a:noFill/>
          </a:ln>
          <a:effectLst>
            <a:softEdge rad="112500"/>
          </a:effectLst>
        </p:spPr>
      </p:pic>
    </p:spTree>
    <p:extLst>
      <p:ext uri="{BB962C8B-B14F-4D97-AF65-F5344CB8AC3E}">
        <p14:creationId xmlns:p14="http://schemas.microsoft.com/office/powerpoint/2010/main" val="3498161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Hamlet Research</a:t>
            </a:r>
          </a:p>
        </p:txBody>
      </p:sp>
      <p:sp>
        <p:nvSpPr>
          <p:cNvPr id="3" name="Content Placeholder 2"/>
          <p:cNvSpPr>
            <a:spLocks noGrp="1"/>
          </p:cNvSpPr>
          <p:nvPr>
            <p:ph idx="1"/>
          </p:nvPr>
        </p:nvSpPr>
        <p:spPr>
          <a:xfrm>
            <a:off x="514643" y="2073763"/>
            <a:ext cx="10515600" cy="4351338"/>
          </a:xfrm>
          <a:solidFill>
            <a:schemeClr val="accent1">
              <a:lumMod val="40000"/>
              <a:lumOff val="60000"/>
            </a:schemeClr>
          </a:solidFill>
          <a:ln>
            <a:solidFill>
              <a:schemeClr val="accent1"/>
            </a:solidFill>
          </a:ln>
        </p:spPr>
        <p:txBody>
          <a:bodyPr/>
          <a:lstStyle/>
          <a:p>
            <a:pPr marL="0" indent="0">
              <a:buNone/>
            </a:pPr>
            <a:r>
              <a:rPr lang="en-GB" dirty="0"/>
              <a:t>Hamlet is arguably one of Shakespeare’s most popular tragedies. Visit the Royal Shakespeare Company website (</a:t>
            </a:r>
            <a:r>
              <a:rPr lang="en-GB" dirty="0">
                <a:hlinkClick r:id="rId2"/>
              </a:rPr>
              <a:t>https://www.rsc.org.uk/hamlet/</a:t>
            </a:r>
            <a:r>
              <a:rPr lang="en-GB" dirty="0"/>
              <a:t>) and see what you can you find out about:</a:t>
            </a:r>
          </a:p>
          <a:p>
            <a:pPr marL="0" indent="0">
              <a:buNone/>
            </a:pPr>
            <a:endParaRPr lang="en-GB" dirty="0"/>
          </a:p>
          <a:p>
            <a:r>
              <a:rPr lang="en-GB" dirty="0"/>
              <a:t>The plot</a:t>
            </a:r>
          </a:p>
          <a:p>
            <a:r>
              <a:rPr lang="en-GB" dirty="0"/>
              <a:t>Characters</a:t>
            </a:r>
          </a:p>
          <a:p>
            <a:r>
              <a:rPr lang="en-GB" dirty="0"/>
              <a:t>Past productions </a:t>
            </a:r>
          </a:p>
        </p:txBody>
      </p:sp>
      <p:pic>
        <p:nvPicPr>
          <p:cNvPr id="4" name="Picture 3" descr="Spanish Football | Soccer | Sports Blo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4286" y="3810668"/>
            <a:ext cx="3758686" cy="2475363"/>
          </a:xfrm>
          <a:prstGeom prst="rect">
            <a:avLst/>
          </a:prstGeom>
          <a:ln>
            <a:noFill/>
          </a:ln>
          <a:effectLst>
            <a:softEdge rad="112500"/>
          </a:effectLst>
        </p:spPr>
      </p:pic>
    </p:spTree>
    <p:extLst>
      <p:ext uri="{BB962C8B-B14F-4D97-AF65-F5344CB8AC3E}">
        <p14:creationId xmlns:p14="http://schemas.microsoft.com/office/powerpoint/2010/main" val="4062303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To be, or not to be – An Overview</a:t>
            </a:r>
          </a:p>
        </p:txBody>
      </p:sp>
      <p:sp>
        <p:nvSpPr>
          <p:cNvPr id="3" name="Content Placeholder 2"/>
          <p:cNvSpPr>
            <a:spLocks noGrp="1"/>
          </p:cNvSpPr>
          <p:nvPr>
            <p:ph idx="1"/>
          </p:nvPr>
        </p:nvSpPr>
        <p:spPr>
          <a:solidFill>
            <a:schemeClr val="accent1">
              <a:lumMod val="40000"/>
              <a:lumOff val="60000"/>
            </a:schemeClr>
          </a:solidFill>
          <a:ln>
            <a:solidFill>
              <a:schemeClr val="accent1"/>
            </a:solidFill>
          </a:ln>
        </p:spPr>
        <p:txBody>
          <a:bodyPr/>
          <a:lstStyle/>
          <a:p>
            <a:pPr marL="514350" indent="-514350">
              <a:buAutoNum type="arabicParenR"/>
            </a:pPr>
            <a:r>
              <a:rPr lang="en-GB" dirty="0"/>
              <a:t>Have you heard this famous line before? What do you think it means?</a:t>
            </a:r>
          </a:p>
          <a:p>
            <a:pPr marL="514350" indent="-514350">
              <a:buAutoNum type="arabicParenR"/>
            </a:pPr>
            <a:r>
              <a:rPr lang="en-GB" dirty="0"/>
              <a:t>This is the beginning of Hamlet’s most famous soliloquy. Read through the attached extract. Underline some of the words of you don’t know and look them up to help your understanding.</a:t>
            </a:r>
          </a:p>
          <a:p>
            <a:pPr marL="514350" indent="-514350">
              <a:buAutoNum type="arabicParenR"/>
            </a:pPr>
            <a:r>
              <a:rPr lang="en-GB" dirty="0"/>
              <a:t>Generally speaking, what do you think Hamlet is trying to say? Do not worry if you don’t understand it all at this stage, try to make some comments based on words/phrases that stand out to you.</a:t>
            </a:r>
          </a:p>
          <a:p>
            <a:pPr marL="514350" indent="-514350">
              <a:buAutoNum type="arabicParenR"/>
            </a:pPr>
            <a:endParaRPr lang="en-GB" dirty="0"/>
          </a:p>
          <a:p>
            <a:pPr marL="0" indent="0">
              <a:buNone/>
            </a:pPr>
            <a:endParaRPr lang="en-GB" dirty="0"/>
          </a:p>
        </p:txBody>
      </p:sp>
      <p:pic>
        <p:nvPicPr>
          <p:cNvPr id="4" name="Picture 3" descr="File:Garrick-Left.png - Wikimedia Comm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0278" y="4178300"/>
            <a:ext cx="1839360" cy="2314575"/>
          </a:xfrm>
          <a:prstGeom prst="rect">
            <a:avLst/>
          </a:prstGeom>
        </p:spPr>
      </p:pic>
    </p:spTree>
    <p:extLst>
      <p:ext uri="{BB962C8B-B14F-4D97-AF65-F5344CB8AC3E}">
        <p14:creationId xmlns:p14="http://schemas.microsoft.com/office/powerpoint/2010/main" val="2930830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To be, or not to be – Closer Analysis</a:t>
            </a:r>
          </a:p>
        </p:txBody>
      </p:sp>
      <p:sp>
        <p:nvSpPr>
          <p:cNvPr id="3" name="Content Placeholder 2"/>
          <p:cNvSpPr>
            <a:spLocks noGrp="1"/>
          </p:cNvSpPr>
          <p:nvPr>
            <p:ph idx="1"/>
          </p:nvPr>
        </p:nvSpPr>
        <p:spPr>
          <a:solidFill>
            <a:schemeClr val="accent1">
              <a:lumMod val="40000"/>
              <a:lumOff val="60000"/>
            </a:schemeClr>
          </a:solidFill>
          <a:ln>
            <a:solidFill>
              <a:schemeClr val="accent1"/>
            </a:solidFill>
          </a:ln>
        </p:spPr>
        <p:txBody>
          <a:bodyPr/>
          <a:lstStyle/>
          <a:p>
            <a:pPr marL="0" indent="0">
              <a:buNone/>
            </a:pPr>
            <a:r>
              <a:rPr lang="en-GB" dirty="0"/>
              <a:t>Now that you have a broad understanding, annotate your copy of the extract using some of the following prompts to help you.</a:t>
            </a:r>
          </a:p>
          <a:p>
            <a:pPr marL="0" indent="0">
              <a:buNone/>
            </a:pPr>
            <a:endParaRPr lang="en-GB" dirty="0"/>
          </a:p>
          <a:p>
            <a:pPr lvl="0"/>
            <a:r>
              <a:rPr lang="en-GB" dirty="0"/>
              <a:t>Select some metaphors and explore their effect</a:t>
            </a:r>
          </a:p>
          <a:p>
            <a:pPr lvl="0"/>
            <a:r>
              <a:rPr lang="en-GB" dirty="0"/>
              <a:t>Can you find any patterns in terms of the image choices? </a:t>
            </a:r>
          </a:p>
          <a:p>
            <a:r>
              <a:rPr lang="en-GB" dirty="0"/>
              <a:t>Which words/phrases get repeated and why?</a:t>
            </a:r>
          </a:p>
          <a:p>
            <a:r>
              <a:rPr lang="en-GB" dirty="0"/>
              <a:t>How/where does Shakespeare use rhythm/sound to emphasise key words?</a:t>
            </a:r>
          </a:p>
          <a:p>
            <a:r>
              <a:rPr lang="en-GB" dirty="0"/>
              <a:t>What might be the purpose of the colons and semi-colons?</a:t>
            </a:r>
          </a:p>
          <a:p>
            <a:endParaRPr lang="en-GB" dirty="0"/>
          </a:p>
          <a:p>
            <a:endParaRPr lang="en-GB" dirty="0"/>
          </a:p>
        </p:txBody>
      </p:sp>
      <p:pic>
        <p:nvPicPr>
          <p:cNvPr id="4" name="Picture 3" descr="File:Garrick-Left.png - Wikimedia Comm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2640" y="4304909"/>
            <a:ext cx="1839360" cy="2314575"/>
          </a:xfrm>
          <a:prstGeom prst="rect">
            <a:avLst/>
          </a:prstGeom>
        </p:spPr>
      </p:pic>
    </p:spTree>
    <p:extLst>
      <p:ext uri="{BB962C8B-B14F-4D97-AF65-F5344CB8AC3E}">
        <p14:creationId xmlns:p14="http://schemas.microsoft.com/office/powerpoint/2010/main" val="4093736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94581-17D5-4B01-9674-199FCC27156B}"/>
              </a:ext>
            </a:extLst>
          </p:cNvPr>
          <p:cNvSpPr>
            <a:spLocks noGrp="1"/>
          </p:cNvSpPr>
          <p:nvPr>
            <p:ph type="title"/>
          </p:nvPr>
        </p:nvSpPr>
        <p:spPr/>
        <p:txBody>
          <a:bodyPr/>
          <a:lstStyle/>
          <a:p>
            <a:r>
              <a:rPr lang="en-GB" b="1" u="sng" dirty="0"/>
              <a:t>Hamlet – Optional Further Exploration</a:t>
            </a:r>
          </a:p>
        </p:txBody>
      </p:sp>
      <p:sp>
        <p:nvSpPr>
          <p:cNvPr id="3" name="Content Placeholder 2">
            <a:extLst>
              <a:ext uri="{FF2B5EF4-FFF2-40B4-BE49-F238E27FC236}">
                <a16:creationId xmlns:a16="http://schemas.microsoft.com/office/drawing/2014/main" id="{D3C56363-D0B3-47E1-BBFB-832F40F17D6A}"/>
              </a:ext>
            </a:extLst>
          </p:cNvPr>
          <p:cNvSpPr>
            <a:spLocks noGrp="1"/>
          </p:cNvSpPr>
          <p:nvPr>
            <p:ph idx="1"/>
          </p:nvPr>
        </p:nvSpPr>
        <p:spPr>
          <a:solidFill>
            <a:schemeClr val="accent1">
              <a:lumMod val="40000"/>
              <a:lumOff val="60000"/>
            </a:schemeClr>
          </a:solidFill>
          <a:ln>
            <a:solidFill>
              <a:schemeClr val="accent1"/>
            </a:solidFill>
          </a:ln>
        </p:spPr>
        <p:txBody>
          <a:bodyPr>
            <a:normAutofit fontScale="92500" lnSpcReduction="10000"/>
          </a:bodyPr>
          <a:lstStyle/>
          <a:p>
            <a:pPr marL="0" indent="0">
              <a:buNone/>
            </a:pPr>
            <a:r>
              <a:rPr lang="en-GB" dirty="0"/>
              <a:t>The Royal Shakespeare Company have made a production of Hamlet available on BBC </a:t>
            </a:r>
            <a:r>
              <a:rPr lang="en-GB" dirty="0" err="1"/>
              <a:t>IPlayer</a:t>
            </a:r>
            <a:r>
              <a:rPr lang="en-GB" dirty="0"/>
              <a:t> available for the next few months:</a:t>
            </a:r>
          </a:p>
          <a:p>
            <a:pPr marL="0" indent="0">
              <a:buNone/>
            </a:pPr>
            <a:endParaRPr lang="en-GB" dirty="0"/>
          </a:p>
          <a:p>
            <a:pPr marL="0" indent="0">
              <a:buNone/>
            </a:pPr>
            <a:r>
              <a:rPr lang="en-GB" dirty="0">
                <a:hlinkClick r:id="rId2"/>
              </a:rPr>
              <a:t>https://www.bbc.co.uk/iplayer/episode/p089zf8r/culture-in-quarantine-shakespeare-hamlet</a:t>
            </a:r>
            <a:endParaRPr lang="en-GB" dirty="0"/>
          </a:p>
          <a:p>
            <a:pPr marL="0" indent="0">
              <a:buNone/>
            </a:pPr>
            <a:endParaRPr lang="en-GB" dirty="0"/>
          </a:p>
          <a:p>
            <a:pPr marL="0" indent="0">
              <a:buNone/>
            </a:pPr>
            <a:r>
              <a:rPr lang="en-GB" dirty="0"/>
              <a:t>A key difference between GCSE and A-Level drama study is that, at A-Level, you need to be able to refer to specific productions. Watch the opening few minutes of this performance and make notes on: characters’ tone of voice and body language, stage setting, props and lighting, use of sound and music. </a:t>
            </a:r>
          </a:p>
        </p:txBody>
      </p:sp>
    </p:spTree>
    <p:extLst>
      <p:ext uri="{BB962C8B-B14F-4D97-AF65-F5344CB8AC3E}">
        <p14:creationId xmlns:p14="http://schemas.microsoft.com/office/powerpoint/2010/main" val="958163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AC38374B3EBA419A701CB29CA77076" ma:contentTypeVersion="9" ma:contentTypeDescription="Create a new document." ma:contentTypeScope="" ma:versionID="2d2fdbe5fbfb192e9f95dba64e880085">
  <xsd:schema xmlns:xsd="http://www.w3.org/2001/XMLSchema" xmlns:xs="http://www.w3.org/2001/XMLSchema" xmlns:p="http://schemas.microsoft.com/office/2006/metadata/properties" xmlns:ns3="49b90be1-c396-4522-bbdc-9a1afce93e60" targetNamespace="http://schemas.microsoft.com/office/2006/metadata/properties" ma:root="true" ma:fieldsID="c42cd565ec48e111f81fa3a99d514798" ns3:_="">
    <xsd:import namespace="49b90be1-c396-4522-bbdc-9a1afce93e6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b90be1-c396-4522-bbdc-9a1afce93e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6265206-0127-4C4C-B5F5-6ACDD4057F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b90be1-c396-4522-bbdc-9a1afce93e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194E4E-AD32-4872-8FB8-2AFAEDDB66CA}">
  <ds:schemaRefs>
    <ds:schemaRef ds:uri="http://schemas.microsoft.com/sharepoint/v3/contenttype/forms"/>
  </ds:schemaRefs>
</ds:datastoreItem>
</file>

<file path=customXml/itemProps3.xml><?xml version="1.0" encoding="utf-8"?>
<ds:datastoreItem xmlns:ds="http://schemas.openxmlformats.org/officeDocument/2006/customXml" ds:itemID="{1223A532-71F6-421F-839F-5C19BC46D682}">
  <ds:schemaRefs>
    <ds:schemaRef ds:uri="49b90be1-c396-4522-bbdc-9a1afce93e60"/>
    <ds:schemaRef ds:uri="http://schemas.microsoft.com/office/2006/documentManagement/types"/>
    <ds:schemaRef ds:uri="http://purl.org/dc/elements/1.1/"/>
    <ds:schemaRef ds:uri="http://purl.org/dc/dcmitype/"/>
    <ds:schemaRef ds:uri="http://www.w3.org/XML/1998/namespac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11324</TotalTime>
  <Words>434</Words>
  <Application>Microsoft Office PowerPoint</Application>
  <PresentationFormat>Widescreen</PresentationFormat>
  <Paragraphs>54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Introduction to Hamlet</vt:lpstr>
      <vt:lpstr>What do we study?</vt:lpstr>
      <vt:lpstr>Tragedy</vt:lpstr>
      <vt:lpstr>Hamlet Research</vt:lpstr>
      <vt:lpstr>To be, or not to be – An Overview</vt:lpstr>
      <vt:lpstr>To be, or not to be – Closer Analysis</vt:lpstr>
      <vt:lpstr>Hamlet – Optional Further Exploration</vt:lpstr>
    </vt:vector>
  </TitlesOfParts>
  <Company>Fulston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Hamlet</dc:title>
  <dc:creator>Rspedding</dc:creator>
  <cp:lastModifiedBy>Rspedding</cp:lastModifiedBy>
  <cp:revision>21</cp:revision>
  <dcterms:created xsi:type="dcterms:W3CDTF">2018-06-21T14:54:54Z</dcterms:created>
  <dcterms:modified xsi:type="dcterms:W3CDTF">2020-05-11T08:15:47Z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0x010100DEAC38374B3EBA419A701CB29CA77076</vt:lpwstr>
  </property>
</Properties>
</file>